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0"/>
  </p:notesMasterIdLst>
  <p:sldIdLst>
    <p:sldId id="290" r:id="rId2"/>
    <p:sldId id="340" r:id="rId3"/>
    <p:sldId id="341" r:id="rId4"/>
    <p:sldId id="339" r:id="rId5"/>
    <p:sldId id="337" r:id="rId6"/>
    <p:sldId id="342" r:id="rId7"/>
    <p:sldId id="311" r:id="rId8"/>
    <p:sldId id="31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169CB1-5125-4E37-A569-7662CDE0ED44}" v="3" dt="2021-08-11T02:55:26.277"/>
    <p1510:client id="{57FD5F1A-3257-4EB6-B79D-73FC8318B85A}" v="119" dt="2021-09-01T16:10:16.7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56937" autoAdjust="0"/>
  </p:normalViewPr>
  <p:slideViewPr>
    <p:cSldViewPr snapToGrid="0">
      <p:cViewPr varScale="1">
        <p:scale>
          <a:sx n="40" d="100"/>
          <a:sy n="40" d="100"/>
        </p:scale>
        <p:origin x="1608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Oberhammer" userId="d5ac9e3dc735bbc1" providerId="LiveId" clId="{41169CB1-5125-4E37-A569-7662CDE0ED44}"/>
    <pc:docChg chg="undo custSel modSld">
      <pc:chgData name="Jennifer Oberhammer" userId="d5ac9e3dc735bbc1" providerId="LiveId" clId="{41169CB1-5125-4E37-A569-7662CDE0ED44}" dt="2021-08-11T03:03:26.528" v="391" actId="113"/>
      <pc:docMkLst>
        <pc:docMk/>
      </pc:docMkLst>
      <pc:sldChg chg="modSp mod">
        <pc:chgData name="Jennifer Oberhammer" userId="d5ac9e3dc735bbc1" providerId="LiveId" clId="{41169CB1-5125-4E37-A569-7662CDE0ED44}" dt="2021-08-11T02:27:14.306" v="10" actId="1076"/>
        <pc:sldMkLst>
          <pc:docMk/>
          <pc:sldMk cId="1935765674" sldId="287"/>
        </pc:sldMkLst>
        <pc:picChg chg="mod">
          <ac:chgData name="Jennifer Oberhammer" userId="d5ac9e3dc735bbc1" providerId="LiveId" clId="{41169CB1-5125-4E37-A569-7662CDE0ED44}" dt="2021-08-11T02:27:14.306" v="10" actId="1076"/>
          <ac:picMkLst>
            <pc:docMk/>
            <pc:sldMk cId="1935765674" sldId="287"/>
            <ac:picMk id="5" creationId="{387C0534-2A4C-4C07-BE2F-39C0693677A0}"/>
          </ac:picMkLst>
        </pc:picChg>
        <pc:picChg chg="mod">
          <ac:chgData name="Jennifer Oberhammer" userId="d5ac9e3dc735bbc1" providerId="LiveId" clId="{41169CB1-5125-4E37-A569-7662CDE0ED44}" dt="2021-08-11T02:26:59.087" v="8" actId="14100"/>
          <ac:picMkLst>
            <pc:docMk/>
            <pc:sldMk cId="1935765674" sldId="287"/>
            <ac:picMk id="7" creationId="{1C5FEF13-8153-441D-9075-B89D58D06AE0}"/>
          </ac:picMkLst>
        </pc:picChg>
        <pc:picChg chg="mod">
          <ac:chgData name="Jennifer Oberhammer" userId="d5ac9e3dc735bbc1" providerId="LiveId" clId="{41169CB1-5125-4E37-A569-7662CDE0ED44}" dt="2021-08-11T02:26:51.498" v="6" actId="14100"/>
          <ac:picMkLst>
            <pc:docMk/>
            <pc:sldMk cId="1935765674" sldId="287"/>
            <ac:picMk id="9" creationId="{50D093A0-A74F-49FE-A9DD-957277947C9C}"/>
          </ac:picMkLst>
        </pc:picChg>
        <pc:picChg chg="mod">
          <ac:chgData name="Jennifer Oberhammer" userId="d5ac9e3dc735bbc1" providerId="LiveId" clId="{41169CB1-5125-4E37-A569-7662CDE0ED44}" dt="2021-08-11T02:26:41.457" v="4" actId="1076"/>
          <ac:picMkLst>
            <pc:docMk/>
            <pc:sldMk cId="1935765674" sldId="287"/>
            <ac:picMk id="10" creationId="{8A871E55-6707-4B3C-A3BD-65F12A2D0602}"/>
          </ac:picMkLst>
        </pc:picChg>
        <pc:picChg chg="mod">
          <ac:chgData name="Jennifer Oberhammer" userId="d5ac9e3dc735bbc1" providerId="LiveId" clId="{41169CB1-5125-4E37-A569-7662CDE0ED44}" dt="2021-08-11T02:26:30.512" v="0" actId="14100"/>
          <ac:picMkLst>
            <pc:docMk/>
            <pc:sldMk cId="1935765674" sldId="287"/>
            <ac:picMk id="11" creationId="{1D5A5991-ECAB-42B4-8F8D-0D1F8BAD5708}"/>
          </ac:picMkLst>
        </pc:picChg>
        <pc:picChg chg="mod">
          <ac:chgData name="Jennifer Oberhammer" userId="d5ac9e3dc735bbc1" providerId="LiveId" clId="{41169CB1-5125-4E37-A569-7662CDE0ED44}" dt="2021-08-11T02:27:02.253" v="9" actId="1076"/>
          <ac:picMkLst>
            <pc:docMk/>
            <pc:sldMk cId="1935765674" sldId="287"/>
            <ac:picMk id="16" creationId="{00000000-0000-0000-0000-000000000000}"/>
          </ac:picMkLst>
        </pc:picChg>
        <pc:picChg chg="mod">
          <ac:chgData name="Jennifer Oberhammer" userId="d5ac9e3dc735bbc1" providerId="LiveId" clId="{41169CB1-5125-4E37-A569-7662CDE0ED44}" dt="2021-08-11T02:26:54.524" v="7" actId="1076"/>
          <ac:picMkLst>
            <pc:docMk/>
            <pc:sldMk cId="1935765674" sldId="287"/>
            <ac:picMk id="17" creationId="{00000000-0000-0000-0000-000000000000}"/>
          </ac:picMkLst>
        </pc:picChg>
        <pc:picChg chg="mod">
          <ac:chgData name="Jennifer Oberhammer" userId="d5ac9e3dc735bbc1" providerId="LiveId" clId="{41169CB1-5125-4E37-A569-7662CDE0ED44}" dt="2021-08-11T02:26:33.285" v="1" actId="1076"/>
          <ac:picMkLst>
            <pc:docMk/>
            <pc:sldMk cId="1935765674" sldId="287"/>
            <ac:picMk id="18" creationId="{00000000-0000-0000-0000-000000000000}"/>
          </ac:picMkLst>
        </pc:picChg>
      </pc:sldChg>
      <pc:sldChg chg="modSp mod">
        <pc:chgData name="Jennifer Oberhammer" userId="d5ac9e3dc735bbc1" providerId="LiveId" clId="{41169CB1-5125-4E37-A569-7662CDE0ED44}" dt="2021-08-11T02:28:10.263" v="13" actId="1076"/>
        <pc:sldMkLst>
          <pc:docMk/>
          <pc:sldMk cId="2776823517" sldId="293"/>
        </pc:sldMkLst>
        <pc:picChg chg="mod">
          <ac:chgData name="Jennifer Oberhammer" userId="d5ac9e3dc735bbc1" providerId="LiveId" clId="{41169CB1-5125-4E37-A569-7662CDE0ED44}" dt="2021-08-11T02:28:10.263" v="13" actId="1076"/>
          <ac:picMkLst>
            <pc:docMk/>
            <pc:sldMk cId="2776823517" sldId="293"/>
            <ac:picMk id="2" creationId="{00000000-0000-0000-0000-000000000000}"/>
          </ac:picMkLst>
        </pc:picChg>
      </pc:sldChg>
      <pc:sldChg chg="modSp mod">
        <pc:chgData name="Jennifer Oberhammer" userId="d5ac9e3dc735bbc1" providerId="LiveId" clId="{41169CB1-5125-4E37-A569-7662CDE0ED44}" dt="2021-08-11T02:27:46.228" v="11" actId="122"/>
        <pc:sldMkLst>
          <pc:docMk/>
          <pc:sldMk cId="983383027" sldId="294"/>
        </pc:sldMkLst>
        <pc:graphicFrameChg chg="modGraphic">
          <ac:chgData name="Jennifer Oberhammer" userId="d5ac9e3dc735bbc1" providerId="LiveId" clId="{41169CB1-5125-4E37-A569-7662CDE0ED44}" dt="2021-08-11T02:27:46.228" v="11" actId="122"/>
          <ac:graphicFrameMkLst>
            <pc:docMk/>
            <pc:sldMk cId="983383027" sldId="294"/>
            <ac:graphicFrameMk id="3" creationId="{00000000-0000-0000-0000-000000000000}"/>
          </ac:graphicFrameMkLst>
        </pc:graphicFrameChg>
      </pc:sldChg>
      <pc:sldChg chg="modSp mod">
        <pc:chgData name="Jennifer Oberhammer" userId="d5ac9e3dc735bbc1" providerId="LiveId" clId="{41169CB1-5125-4E37-A569-7662CDE0ED44}" dt="2021-08-11T02:30:04.473" v="21" actId="1076"/>
        <pc:sldMkLst>
          <pc:docMk/>
          <pc:sldMk cId="2318422059" sldId="296"/>
        </pc:sldMkLst>
        <pc:spChg chg="mod">
          <ac:chgData name="Jennifer Oberhammer" userId="d5ac9e3dc735bbc1" providerId="LiveId" clId="{41169CB1-5125-4E37-A569-7662CDE0ED44}" dt="2021-08-11T02:29:47.708" v="19" actId="14100"/>
          <ac:spMkLst>
            <pc:docMk/>
            <pc:sldMk cId="2318422059" sldId="296"/>
            <ac:spMk id="10" creationId="{00000000-0000-0000-0000-000000000000}"/>
          </ac:spMkLst>
        </pc:spChg>
        <pc:spChg chg="mod">
          <ac:chgData name="Jennifer Oberhammer" userId="d5ac9e3dc735bbc1" providerId="LiveId" clId="{41169CB1-5125-4E37-A569-7662CDE0ED44}" dt="2021-08-11T02:30:04.473" v="21" actId="1076"/>
          <ac:spMkLst>
            <pc:docMk/>
            <pc:sldMk cId="2318422059" sldId="296"/>
            <ac:spMk id="15" creationId="{00000000-0000-0000-0000-000000000000}"/>
          </ac:spMkLst>
        </pc:spChg>
        <pc:spChg chg="mod">
          <ac:chgData name="Jennifer Oberhammer" userId="d5ac9e3dc735bbc1" providerId="LiveId" clId="{41169CB1-5125-4E37-A569-7662CDE0ED44}" dt="2021-08-11T02:29:08.767" v="18" actId="1076"/>
          <ac:spMkLst>
            <pc:docMk/>
            <pc:sldMk cId="2318422059" sldId="296"/>
            <ac:spMk id="17" creationId="{00000000-0000-0000-0000-000000000000}"/>
          </ac:spMkLst>
        </pc:spChg>
        <pc:grpChg chg="mod">
          <ac:chgData name="Jennifer Oberhammer" userId="d5ac9e3dc735bbc1" providerId="LiveId" clId="{41169CB1-5125-4E37-A569-7662CDE0ED44}" dt="2021-08-11T02:28:47.448" v="15" actId="1076"/>
          <ac:grpSpMkLst>
            <pc:docMk/>
            <pc:sldMk cId="2318422059" sldId="296"/>
            <ac:grpSpMk id="16" creationId="{00000000-0000-0000-0000-000000000000}"/>
          </ac:grpSpMkLst>
        </pc:grpChg>
      </pc:sldChg>
      <pc:sldChg chg="addSp delSp modSp mod">
        <pc:chgData name="Jennifer Oberhammer" userId="d5ac9e3dc735bbc1" providerId="LiveId" clId="{41169CB1-5125-4E37-A569-7662CDE0ED44}" dt="2021-08-11T02:50:24.069" v="46" actId="26606"/>
        <pc:sldMkLst>
          <pc:docMk/>
          <pc:sldMk cId="1213974306" sldId="299"/>
        </pc:sldMkLst>
        <pc:spChg chg="mod">
          <ac:chgData name="Jennifer Oberhammer" userId="d5ac9e3dc735bbc1" providerId="LiveId" clId="{41169CB1-5125-4E37-A569-7662CDE0ED44}" dt="2021-08-11T02:50:24.069" v="46" actId="26606"/>
          <ac:spMkLst>
            <pc:docMk/>
            <pc:sldMk cId="1213974306" sldId="299"/>
            <ac:spMk id="4" creationId="{F88A0738-4850-4C7D-A770-25694A9F6B54}"/>
          </ac:spMkLst>
        </pc:spChg>
        <pc:spChg chg="del">
          <ac:chgData name="Jennifer Oberhammer" userId="d5ac9e3dc735bbc1" providerId="LiveId" clId="{41169CB1-5125-4E37-A569-7662CDE0ED44}" dt="2021-08-11T02:49:10.659" v="35" actId="26606"/>
          <ac:spMkLst>
            <pc:docMk/>
            <pc:sldMk cId="1213974306" sldId="299"/>
            <ac:spMk id="11" creationId="{5BBD3ED2-B0E6-45A2-ABD5-ECF31BC37C2E}"/>
          </ac:spMkLst>
        </pc:spChg>
        <pc:spChg chg="del">
          <ac:chgData name="Jennifer Oberhammer" userId="d5ac9e3dc735bbc1" providerId="LiveId" clId="{41169CB1-5125-4E37-A569-7662CDE0ED44}" dt="2021-08-11T02:49:10.659" v="35" actId="26606"/>
          <ac:spMkLst>
            <pc:docMk/>
            <pc:sldMk cId="1213974306" sldId="299"/>
            <ac:spMk id="13" creationId="{F2D2D1E8-4ABF-4B6B-B39D-40B080B61E49}"/>
          </ac:spMkLst>
        </pc:spChg>
        <pc:spChg chg="del">
          <ac:chgData name="Jennifer Oberhammer" userId="d5ac9e3dc735bbc1" providerId="LiveId" clId="{41169CB1-5125-4E37-A569-7662CDE0ED44}" dt="2021-08-11T02:49:10.659" v="35" actId="26606"/>
          <ac:spMkLst>
            <pc:docMk/>
            <pc:sldMk cId="1213974306" sldId="299"/>
            <ac:spMk id="15" creationId="{BC7AB4B5-66A5-48D1-BD88-C60A16ED971B}"/>
          </ac:spMkLst>
        </pc:spChg>
        <pc:spChg chg="add del">
          <ac:chgData name="Jennifer Oberhammer" userId="d5ac9e3dc735bbc1" providerId="LiveId" clId="{41169CB1-5125-4E37-A569-7662CDE0ED44}" dt="2021-08-11T02:50:24.069" v="46" actId="26606"/>
          <ac:spMkLst>
            <pc:docMk/>
            <pc:sldMk cId="1213974306" sldId="299"/>
            <ac:spMk id="20" creationId="{6B5F0F39-CE44-4E7E-9C48-029B73288275}"/>
          </ac:spMkLst>
        </pc:spChg>
        <pc:spChg chg="add">
          <ac:chgData name="Jennifer Oberhammer" userId="d5ac9e3dc735bbc1" providerId="LiveId" clId="{41169CB1-5125-4E37-A569-7662CDE0ED44}" dt="2021-08-11T02:50:24.069" v="46" actId="26606"/>
          <ac:spMkLst>
            <pc:docMk/>
            <pc:sldMk cId="1213974306" sldId="299"/>
            <ac:spMk id="25" creationId="{6B5F0F39-CE44-4E7E-9C48-029B73288275}"/>
          </ac:spMkLst>
        </pc:spChg>
        <pc:picChg chg="del">
          <ac:chgData name="Jennifer Oberhammer" userId="d5ac9e3dc735bbc1" providerId="LiveId" clId="{41169CB1-5125-4E37-A569-7662CDE0ED44}" dt="2021-08-11T02:48:40.679" v="31" actId="478"/>
          <ac:picMkLst>
            <pc:docMk/>
            <pc:sldMk cId="1213974306" sldId="299"/>
            <ac:picMk id="3" creationId="{00000000-0000-0000-0000-000000000000}"/>
          </ac:picMkLst>
        </pc:picChg>
        <pc:picChg chg="add mod ord">
          <ac:chgData name="Jennifer Oberhammer" userId="d5ac9e3dc735bbc1" providerId="LiveId" clId="{41169CB1-5125-4E37-A569-7662CDE0ED44}" dt="2021-08-11T02:50:24.069" v="46" actId="26606"/>
          <ac:picMkLst>
            <pc:docMk/>
            <pc:sldMk cId="1213974306" sldId="299"/>
            <ac:picMk id="5" creationId="{EA904980-FA9D-413E-AB2E-792796721835}"/>
          </ac:picMkLst>
        </pc:picChg>
        <pc:picChg chg="add mod ord">
          <ac:chgData name="Jennifer Oberhammer" userId="d5ac9e3dc735bbc1" providerId="LiveId" clId="{41169CB1-5125-4E37-A569-7662CDE0ED44}" dt="2021-08-11T02:50:24.069" v="46" actId="26606"/>
          <ac:picMkLst>
            <pc:docMk/>
            <pc:sldMk cId="1213974306" sldId="299"/>
            <ac:picMk id="7" creationId="{10E9CACF-D3C2-4329-93FB-4EDE8383FB5A}"/>
          </ac:picMkLst>
        </pc:picChg>
        <pc:picChg chg="add mod">
          <ac:chgData name="Jennifer Oberhammer" userId="d5ac9e3dc735bbc1" providerId="LiveId" clId="{41169CB1-5125-4E37-A569-7662CDE0ED44}" dt="2021-08-11T02:50:24.069" v="46" actId="26606"/>
          <ac:picMkLst>
            <pc:docMk/>
            <pc:sldMk cId="1213974306" sldId="299"/>
            <ac:picMk id="9" creationId="{1FB606FA-7DC3-4FA5-9DD9-DF4EC901607C}"/>
          </ac:picMkLst>
        </pc:picChg>
        <pc:picChg chg="del">
          <ac:chgData name="Jennifer Oberhammer" userId="d5ac9e3dc735bbc1" providerId="LiveId" clId="{41169CB1-5125-4E37-A569-7662CDE0ED44}" dt="2021-08-11T02:48:46.176" v="33" actId="478"/>
          <ac:picMkLst>
            <pc:docMk/>
            <pc:sldMk cId="1213974306" sldId="299"/>
            <ac:picMk id="9218" creationId="{00000000-0000-0000-0000-000000000000}"/>
          </ac:picMkLst>
        </pc:picChg>
        <pc:picChg chg="del">
          <ac:chgData name="Jennifer Oberhammer" userId="d5ac9e3dc735bbc1" providerId="LiveId" clId="{41169CB1-5125-4E37-A569-7662CDE0ED44}" dt="2021-08-11T02:48:35.818" v="29" actId="478"/>
          <ac:picMkLst>
            <pc:docMk/>
            <pc:sldMk cId="1213974306" sldId="299"/>
            <ac:picMk id="9220" creationId="{00000000-0000-0000-0000-000000000000}"/>
          </ac:picMkLst>
        </pc:picChg>
      </pc:sldChg>
      <pc:sldChg chg="modSp mod">
        <pc:chgData name="Jennifer Oberhammer" userId="d5ac9e3dc735bbc1" providerId="LiveId" clId="{41169CB1-5125-4E37-A569-7662CDE0ED44}" dt="2021-08-11T02:53:50.624" v="98" actId="1076"/>
        <pc:sldMkLst>
          <pc:docMk/>
          <pc:sldMk cId="3641829549" sldId="301"/>
        </pc:sldMkLst>
        <pc:spChg chg="mod">
          <ac:chgData name="Jennifer Oberhammer" userId="d5ac9e3dc735bbc1" providerId="LiveId" clId="{41169CB1-5125-4E37-A569-7662CDE0ED44}" dt="2021-08-11T02:53:33.069" v="97" actId="255"/>
          <ac:spMkLst>
            <pc:docMk/>
            <pc:sldMk cId="3641829549" sldId="301"/>
            <ac:spMk id="6" creationId="{B1367444-88ED-41FC-AC20-434578C39BA3}"/>
          </ac:spMkLst>
        </pc:spChg>
        <pc:spChg chg="mod">
          <ac:chgData name="Jennifer Oberhammer" userId="d5ac9e3dc735bbc1" providerId="LiveId" clId="{41169CB1-5125-4E37-A569-7662CDE0ED44}" dt="2021-08-11T02:53:50.624" v="98" actId="1076"/>
          <ac:spMkLst>
            <pc:docMk/>
            <pc:sldMk cId="3641829549" sldId="301"/>
            <ac:spMk id="9" creationId="{00000000-0000-0000-0000-000000000000}"/>
          </ac:spMkLst>
        </pc:spChg>
      </pc:sldChg>
      <pc:sldChg chg="addSp modSp mod">
        <pc:chgData name="Jennifer Oberhammer" userId="d5ac9e3dc735bbc1" providerId="LiveId" clId="{41169CB1-5125-4E37-A569-7662CDE0ED44}" dt="2021-08-11T02:59:36.383" v="335" actId="3062"/>
        <pc:sldMkLst>
          <pc:docMk/>
          <pc:sldMk cId="3507551941" sldId="309"/>
        </pc:sldMkLst>
        <pc:spChg chg="add mod">
          <ac:chgData name="Jennifer Oberhammer" userId="d5ac9e3dc735bbc1" providerId="LiveId" clId="{41169CB1-5125-4E37-A569-7662CDE0ED44}" dt="2021-08-11T02:59:36.383" v="335" actId="3062"/>
          <ac:spMkLst>
            <pc:docMk/>
            <pc:sldMk cId="3507551941" sldId="309"/>
            <ac:spMk id="2" creationId="{E9A55A94-7BBC-47F3-BE18-4C3D50953C51}"/>
          </ac:spMkLst>
        </pc:spChg>
        <pc:spChg chg="add mod ord">
          <ac:chgData name="Jennifer Oberhammer" userId="d5ac9e3dc735bbc1" providerId="LiveId" clId="{41169CB1-5125-4E37-A569-7662CDE0ED44}" dt="2021-08-11T02:58:31.072" v="323" actId="1076"/>
          <ac:spMkLst>
            <pc:docMk/>
            <pc:sldMk cId="3507551941" sldId="309"/>
            <ac:spMk id="3" creationId="{B5EAF08B-E2EE-4370-AB59-92C914CD5075}"/>
          </ac:spMkLst>
        </pc:spChg>
        <pc:spChg chg="mod">
          <ac:chgData name="Jennifer Oberhammer" userId="d5ac9e3dc735bbc1" providerId="LiveId" clId="{41169CB1-5125-4E37-A569-7662CDE0ED44}" dt="2021-08-11T02:58:43.634" v="328" actId="1038"/>
          <ac:spMkLst>
            <pc:docMk/>
            <pc:sldMk cId="3507551941" sldId="309"/>
            <ac:spMk id="9" creationId="{9BE8C8F7-02BB-4B45-8883-3F7E4E1D5D56}"/>
          </ac:spMkLst>
        </pc:spChg>
        <pc:spChg chg="mod">
          <ac:chgData name="Jennifer Oberhammer" userId="d5ac9e3dc735bbc1" providerId="LiveId" clId="{41169CB1-5125-4E37-A569-7662CDE0ED44}" dt="2021-08-11T02:58:31.072" v="323" actId="1076"/>
          <ac:spMkLst>
            <pc:docMk/>
            <pc:sldMk cId="3507551941" sldId="309"/>
            <ac:spMk id="20" creationId="{3F31D0F0-025B-46D9-8E8E-76F8029F7B77}"/>
          </ac:spMkLst>
        </pc:spChg>
        <pc:picChg chg="mod modCrop">
          <ac:chgData name="Jennifer Oberhammer" userId="d5ac9e3dc735bbc1" providerId="LiveId" clId="{41169CB1-5125-4E37-A569-7662CDE0ED44}" dt="2021-08-11T02:58:31.072" v="323" actId="1076"/>
          <ac:picMkLst>
            <pc:docMk/>
            <pc:sldMk cId="3507551941" sldId="309"/>
            <ac:picMk id="8" creationId="{00000000-0000-0000-0000-000000000000}"/>
          </ac:picMkLst>
        </pc:picChg>
      </pc:sldChg>
      <pc:sldChg chg="delSp modSp mod">
        <pc:chgData name="Jennifer Oberhammer" userId="d5ac9e3dc735bbc1" providerId="LiveId" clId="{41169CB1-5125-4E37-A569-7662CDE0ED44}" dt="2021-08-11T03:03:26.528" v="391" actId="113"/>
        <pc:sldMkLst>
          <pc:docMk/>
          <pc:sldMk cId="3590056318" sldId="312"/>
        </pc:sldMkLst>
        <pc:spChg chg="mod">
          <ac:chgData name="Jennifer Oberhammer" userId="d5ac9e3dc735bbc1" providerId="LiveId" clId="{41169CB1-5125-4E37-A569-7662CDE0ED44}" dt="2021-08-11T03:03:26.528" v="391" actId="113"/>
          <ac:spMkLst>
            <pc:docMk/>
            <pc:sldMk cId="3590056318" sldId="312"/>
            <ac:spMk id="3" creationId="{00000000-0000-0000-0000-000000000000}"/>
          </ac:spMkLst>
        </pc:spChg>
        <pc:spChg chg="mod">
          <ac:chgData name="Jennifer Oberhammer" userId="d5ac9e3dc735bbc1" providerId="LiveId" clId="{41169CB1-5125-4E37-A569-7662CDE0ED44}" dt="2021-08-11T03:03:18.406" v="390" actId="1076"/>
          <ac:spMkLst>
            <pc:docMk/>
            <pc:sldMk cId="3590056318" sldId="312"/>
            <ac:spMk id="12" creationId="{569C0D21-912E-46CF-8CFD-878B507C1026}"/>
          </ac:spMkLst>
        </pc:spChg>
        <pc:spChg chg="del mod">
          <ac:chgData name="Jennifer Oberhammer" userId="d5ac9e3dc735bbc1" providerId="LiveId" clId="{41169CB1-5125-4E37-A569-7662CDE0ED44}" dt="2021-08-11T03:01:11.370" v="355"/>
          <ac:spMkLst>
            <pc:docMk/>
            <pc:sldMk cId="3590056318" sldId="312"/>
            <ac:spMk id="15" creationId="{00000000-0000-0000-0000-000000000000}"/>
          </ac:spMkLst>
        </pc:spChg>
        <pc:spChg chg="mod">
          <ac:chgData name="Jennifer Oberhammer" userId="d5ac9e3dc735bbc1" providerId="LiveId" clId="{41169CB1-5125-4E37-A569-7662CDE0ED44}" dt="2021-08-11T03:02:28.253" v="382" actId="20577"/>
          <ac:spMkLst>
            <pc:docMk/>
            <pc:sldMk cId="3590056318" sldId="312"/>
            <ac:spMk id="18" creationId="{569C0D21-912E-46CF-8CFD-878B507C1026}"/>
          </ac:spMkLst>
        </pc:spChg>
      </pc:sldChg>
    </pc:docChg>
  </pc:docChgLst>
  <pc:docChgLst>
    <pc:chgData name="Tina Collura" userId="4de0147fe6d0c6a5" providerId="Windows Live" clId="Web-{57FD5F1A-3257-4EB6-B79D-73FC8318B85A}"/>
    <pc:docChg chg="addSld modSld">
      <pc:chgData name="Tina Collura" userId="4de0147fe6d0c6a5" providerId="Windows Live" clId="Web-{57FD5F1A-3257-4EB6-B79D-73FC8318B85A}" dt="2021-09-01T16:10:16.795" v="116" actId="1076"/>
      <pc:docMkLst>
        <pc:docMk/>
      </pc:docMkLst>
      <pc:sldChg chg="addSp delSp modSp add mod replId setBg addAnim delAnim modAnim">
        <pc:chgData name="Tina Collura" userId="4de0147fe6d0c6a5" providerId="Windows Live" clId="Web-{57FD5F1A-3257-4EB6-B79D-73FC8318B85A}" dt="2021-09-01T16:10:16.795" v="116" actId="1076"/>
        <pc:sldMkLst>
          <pc:docMk/>
          <pc:sldMk cId="3597511871" sldId="315"/>
        </pc:sldMkLst>
        <pc:spChg chg="del">
          <ac:chgData name="Tina Collura" userId="4de0147fe6d0c6a5" providerId="Windows Live" clId="Web-{57FD5F1A-3257-4EB6-B79D-73FC8318B85A}" dt="2021-09-01T01:10:40.792" v="1"/>
          <ac:spMkLst>
            <pc:docMk/>
            <pc:sldMk cId="3597511871" sldId="315"/>
            <ac:spMk id="3" creationId="{00000000-0000-0000-0000-000000000000}"/>
          </ac:spMkLst>
        </pc:spChg>
        <pc:spChg chg="mod">
          <ac:chgData name="Tina Collura" userId="4de0147fe6d0c6a5" providerId="Windows Live" clId="Web-{57FD5F1A-3257-4EB6-B79D-73FC8318B85A}" dt="2021-09-01T01:12:33.526" v="38" actId="20577"/>
          <ac:spMkLst>
            <pc:docMk/>
            <pc:sldMk cId="3597511871" sldId="315"/>
            <ac:spMk id="13" creationId="{5AD84628-5941-4020-A381-BD9AD055122F}"/>
          </ac:spMkLst>
        </pc:spChg>
        <pc:spChg chg="del mod">
          <ac:chgData name="Tina Collura" userId="4de0147fe6d0c6a5" providerId="Windows Live" clId="Web-{57FD5F1A-3257-4EB6-B79D-73FC8318B85A}" dt="2021-09-01T01:10:54.105" v="6"/>
          <ac:spMkLst>
            <pc:docMk/>
            <pc:sldMk cId="3597511871" sldId="315"/>
            <ac:spMk id="17" creationId="{00000000-0000-0000-0000-000000000000}"/>
          </ac:spMkLst>
        </pc:spChg>
        <pc:grpChg chg="del mod">
          <ac:chgData name="Tina Collura" userId="4de0147fe6d0c6a5" providerId="Windows Live" clId="Web-{57FD5F1A-3257-4EB6-B79D-73FC8318B85A}" dt="2021-09-01T01:10:54.105" v="9"/>
          <ac:grpSpMkLst>
            <pc:docMk/>
            <pc:sldMk cId="3597511871" sldId="315"/>
            <ac:grpSpMk id="5" creationId="{00000000-0000-0000-0000-000000000000}"/>
          </ac:grpSpMkLst>
        </pc:grpChg>
        <pc:grpChg chg="del mod">
          <ac:chgData name="Tina Collura" userId="4de0147fe6d0c6a5" providerId="Windows Live" clId="Web-{57FD5F1A-3257-4EB6-B79D-73FC8318B85A}" dt="2021-09-01T01:10:54.105" v="8"/>
          <ac:grpSpMkLst>
            <pc:docMk/>
            <pc:sldMk cId="3597511871" sldId="315"/>
            <ac:grpSpMk id="14" creationId="{00000000-0000-0000-0000-000000000000}"/>
          </ac:grpSpMkLst>
        </pc:grpChg>
        <pc:grpChg chg="del mod">
          <ac:chgData name="Tina Collura" userId="4de0147fe6d0c6a5" providerId="Windows Live" clId="Web-{57FD5F1A-3257-4EB6-B79D-73FC8318B85A}" dt="2021-09-01T01:10:54.105" v="7"/>
          <ac:grpSpMkLst>
            <pc:docMk/>
            <pc:sldMk cId="3597511871" sldId="315"/>
            <ac:grpSpMk id="16" creationId="{00000000-0000-0000-0000-000000000000}"/>
          </ac:grpSpMkLst>
        </pc:grpChg>
        <pc:picChg chg="add mod ord">
          <ac:chgData name="Tina Collura" userId="4de0147fe6d0c6a5" providerId="Windows Live" clId="Web-{57FD5F1A-3257-4EB6-B79D-73FC8318B85A}" dt="2021-09-01T16:10:16.795" v="116" actId="1076"/>
          <ac:picMkLst>
            <pc:docMk/>
            <pc:sldMk cId="3597511871" sldId="315"/>
            <ac:picMk id="2" creationId="{C7273926-314F-42EE-88F4-632AD6004668}"/>
          </ac:picMkLst>
        </pc:picChg>
        <pc:picChg chg="add del mod">
          <ac:chgData name="Tina Collura" userId="4de0147fe6d0c6a5" providerId="Windows Live" clId="Web-{57FD5F1A-3257-4EB6-B79D-73FC8318B85A}" dt="2021-09-01T01:13:28.557" v="41"/>
          <ac:picMkLst>
            <pc:docMk/>
            <pc:sldMk cId="3597511871" sldId="315"/>
            <ac:picMk id="7" creationId="{405F06C5-5D80-425D-AEBA-0AB4854FFD38}"/>
          </ac:picMkLst>
        </pc:picChg>
        <pc:picChg chg="add del mod">
          <ac:chgData name="Tina Collura" userId="4de0147fe6d0c6a5" providerId="Windows Live" clId="Web-{57FD5F1A-3257-4EB6-B79D-73FC8318B85A}" dt="2021-09-01T16:08:52.562" v="98"/>
          <ac:picMkLst>
            <pc:docMk/>
            <pc:sldMk cId="3597511871" sldId="315"/>
            <ac:picMk id="8" creationId="{25619322-0848-4BC0-9C81-88F9B5741B13}"/>
          </ac:picMkLst>
        </pc:picChg>
        <pc:picChg chg="add del mod">
          <ac:chgData name="Tina Collura" userId="4de0147fe6d0c6a5" providerId="Windows Live" clId="Web-{57FD5F1A-3257-4EB6-B79D-73FC8318B85A}" dt="2021-09-01T16:08:52.562" v="97"/>
          <ac:picMkLst>
            <pc:docMk/>
            <pc:sldMk cId="3597511871" sldId="315"/>
            <ac:picMk id="18" creationId="{25AE826F-7A05-4C65-9BE1-9D156F65E453}"/>
          </ac:picMkLst>
        </pc:picChg>
        <pc:picChg chg="add del mod">
          <ac:chgData name="Tina Collura" userId="4de0147fe6d0c6a5" providerId="Windows Live" clId="Web-{57FD5F1A-3257-4EB6-B79D-73FC8318B85A}" dt="2021-09-01T16:08:52.562" v="96"/>
          <ac:picMkLst>
            <pc:docMk/>
            <pc:sldMk cId="3597511871" sldId="315"/>
            <ac:picMk id="19" creationId="{5167F522-01FB-4FA7-945D-E5000AC2D78D}"/>
          </ac:picMkLst>
        </pc:picChg>
        <pc:picChg chg="add del mod">
          <ac:chgData name="Tina Collura" userId="4de0147fe6d0c6a5" providerId="Windows Live" clId="Web-{57FD5F1A-3257-4EB6-B79D-73FC8318B85A}" dt="2021-09-01T16:08:52.562" v="95"/>
          <ac:picMkLst>
            <pc:docMk/>
            <pc:sldMk cId="3597511871" sldId="315"/>
            <ac:picMk id="20" creationId="{4F654191-0F39-4767-9302-DC76BCBAF054}"/>
          </ac:picMkLst>
        </pc:picChg>
        <pc:picChg chg="add del mod">
          <ac:chgData name="Tina Collura" userId="4de0147fe6d0c6a5" providerId="Windows Live" clId="Web-{57FD5F1A-3257-4EB6-B79D-73FC8318B85A}" dt="2021-09-01T16:08:52.562" v="94"/>
          <ac:picMkLst>
            <pc:docMk/>
            <pc:sldMk cId="3597511871" sldId="315"/>
            <ac:picMk id="21" creationId="{FC4B4CDC-9C20-470F-B641-C93B6058B5A0}"/>
          </ac:picMkLst>
        </pc:picChg>
        <pc:picChg chg="add del mod">
          <ac:chgData name="Tina Collura" userId="4de0147fe6d0c6a5" providerId="Windows Live" clId="Web-{57FD5F1A-3257-4EB6-B79D-73FC8318B85A}" dt="2021-09-01T16:08:52.562" v="93"/>
          <ac:picMkLst>
            <pc:docMk/>
            <pc:sldMk cId="3597511871" sldId="315"/>
            <ac:picMk id="22" creationId="{170A8BA4-1291-4735-B0BA-04A27C5B0FD0}"/>
          </ac:picMkLst>
        </pc:picChg>
        <pc:picChg chg="add del mod">
          <ac:chgData name="Tina Collura" userId="4de0147fe6d0c6a5" providerId="Windows Live" clId="Web-{57FD5F1A-3257-4EB6-B79D-73FC8318B85A}" dt="2021-09-01T16:08:52.562" v="92"/>
          <ac:picMkLst>
            <pc:docMk/>
            <pc:sldMk cId="3597511871" sldId="315"/>
            <ac:picMk id="23" creationId="{8220E942-8B39-406B-A821-62AEF38E6C5C}"/>
          </ac:picMkLst>
        </pc:picChg>
        <pc:picChg chg="add del mod">
          <ac:chgData name="Tina Collura" userId="4de0147fe6d0c6a5" providerId="Windows Live" clId="Web-{57FD5F1A-3257-4EB6-B79D-73FC8318B85A}" dt="2021-09-01T16:08:52.562" v="91"/>
          <ac:picMkLst>
            <pc:docMk/>
            <pc:sldMk cId="3597511871" sldId="315"/>
            <ac:picMk id="24" creationId="{00E5413E-9A49-4446-B364-E2A35E8D05F1}"/>
          </ac:picMkLst>
        </pc:picChg>
        <pc:picChg chg="add mod">
          <ac:chgData name="Tina Collura" userId="4de0147fe6d0c6a5" providerId="Windows Live" clId="Web-{57FD5F1A-3257-4EB6-B79D-73FC8318B85A}" dt="2021-09-01T16:10:10.795" v="115" actId="1076"/>
          <ac:picMkLst>
            <pc:docMk/>
            <pc:sldMk cId="3597511871" sldId="315"/>
            <ac:picMk id="25" creationId="{D6D16CF4-EBF8-4F33-A1F0-8786E682A9AE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308BD3-2861-44A8-AB08-F37C9DB7F18D}" type="doc">
      <dgm:prSet loTypeId="urn:microsoft.com/office/officeart/2011/layout/CircleProcess" loCatId="officeonlin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63ABAE-6D7F-46FB-BA8E-60E2E26DFA5F}">
      <dgm:prSet phldrT="[Text]" custT="1"/>
      <dgm:spPr/>
      <dgm:t>
        <a:bodyPr/>
        <a:lstStyle/>
        <a:p>
          <a:r>
            <a:rPr lang="en-CA" sz="4000" b="1" dirty="0">
              <a:solidFill>
                <a:schemeClr val="bg1"/>
              </a:solidFill>
              <a:latin typeface="Trebuchet MS" panose="020B0603020202020204" pitchFamily="34" charset="0"/>
            </a:rPr>
            <a:t>G</a:t>
          </a:r>
          <a:endParaRPr lang="en-US" sz="4000" b="1" dirty="0">
            <a:solidFill>
              <a:schemeClr val="bg1"/>
            </a:solidFill>
            <a:latin typeface="Trebuchet MS" panose="020B0603020202020204" pitchFamily="34" charset="0"/>
          </a:endParaRPr>
        </a:p>
      </dgm:t>
    </dgm:pt>
    <dgm:pt modelId="{217474F8-316D-45A2-B6DE-E0C7AE6B5F43}" type="parTrans" cxnId="{45C6ACA9-19F8-463A-84EB-45176454AE31}">
      <dgm:prSet/>
      <dgm:spPr/>
      <dgm:t>
        <a:bodyPr/>
        <a:lstStyle/>
        <a:p>
          <a:endParaRPr lang="en-US"/>
        </a:p>
      </dgm:t>
    </dgm:pt>
    <dgm:pt modelId="{DD9EA87D-8803-4DED-A391-2A983984C3D1}" type="sibTrans" cxnId="{45C6ACA9-19F8-463A-84EB-45176454AE31}">
      <dgm:prSet/>
      <dgm:spPr/>
      <dgm:t>
        <a:bodyPr/>
        <a:lstStyle/>
        <a:p>
          <a:endParaRPr lang="en-US"/>
        </a:p>
      </dgm:t>
    </dgm:pt>
    <dgm:pt modelId="{4CB71309-934F-472B-A89C-35264270662C}">
      <dgm:prSet phldrT="[Text]" custT="1"/>
      <dgm:spPr/>
      <dgm:t>
        <a:bodyPr/>
        <a:lstStyle/>
        <a:p>
          <a:r>
            <a:rPr lang="en-CA" sz="4000" b="1" dirty="0">
              <a:solidFill>
                <a:schemeClr val="bg1"/>
              </a:solidFill>
              <a:latin typeface="Trebuchet MS" panose="020B0603020202020204" pitchFamily="34" charset="0"/>
            </a:rPr>
            <a:t>R</a:t>
          </a:r>
          <a:endParaRPr lang="en-US" sz="4000" b="1" dirty="0">
            <a:solidFill>
              <a:schemeClr val="bg1"/>
            </a:solidFill>
            <a:latin typeface="Trebuchet MS" panose="020B0603020202020204" pitchFamily="34" charset="0"/>
          </a:endParaRPr>
        </a:p>
      </dgm:t>
    </dgm:pt>
    <dgm:pt modelId="{E51C51B4-8503-4C7B-8669-078EE5A77638}" type="parTrans" cxnId="{A00385F2-31A1-49E8-9BCC-99541AF51F6A}">
      <dgm:prSet/>
      <dgm:spPr/>
      <dgm:t>
        <a:bodyPr/>
        <a:lstStyle/>
        <a:p>
          <a:endParaRPr lang="en-US"/>
        </a:p>
      </dgm:t>
    </dgm:pt>
    <dgm:pt modelId="{0C73B1CE-0B2C-46F7-BCB6-6C3943D97B40}" type="sibTrans" cxnId="{A00385F2-31A1-49E8-9BCC-99541AF51F6A}">
      <dgm:prSet/>
      <dgm:spPr/>
      <dgm:t>
        <a:bodyPr/>
        <a:lstStyle/>
        <a:p>
          <a:endParaRPr lang="en-US"/>
        </a:p>
      </dgm:t>
    </dgm:pt>
    <dgm:pt modelId="{5956BF9B-248B-45CE-A12A-C6F06C11502C}">
      <dgm:prSet custT="1"/>
      <dgm:spPr/>
      <dgm:t>
        <a:bodyPr/>
        <a:lstStyle/>
        <a:p>
          <a:r>
            <a:rPr lang="en-CA" sz="4000" b="1" dirty="0">
              <a:solidFill>
                <a:schemeClr val="bg1"/>
              </a:solidFill>
              <a:latin typeface="Trebuchet MS" panose="020B0603020202020204" pitchFamily="34" charset="0"/>
            </a:rPr>
            <a:t>T</a:t>
          </a:r>
          <a:endParaRPr lang="en-US" sz="4000" b="1" dirty="0">
            <a:solidFill>
              <a:schemeClr val="bg1"/>
            </a:solidFill>
            <a:latin typeface="Trebuchet MS" panose="020B0603020202020204" pitchFamily="34" charset="0"/>
          </a:endParaRPr>
        </a:p>
      </dgm:t>
    </dgm:pt>
    <dgm:pt modelId="{04AF9F8C-6EB9-4F79-8A8F-5E7FEB6F9D98}" type="parTrans" cxnId="{100AA227-F294-4F26-B066-3B321A617A74}">
      <dgm:prSet/>
      <dgm:spPr/>
      <dgm:t>
        <a:bodyPr/>
        <a:lstStyle/>
        <a:p>
          <a:endParaRPr lang="en-US"/>
        </a:p>
      </dgm:t>
    </dgm:pt>
    <dgm:pt modelId="{171D6CFE-BAA8-43E5-991C-9B0228AE775E}" type="sibTrans" cxnId="{100AA227-F294-4F26-B066-3B321A617A74}">
      <dgm:prSet/>
      <dgm:spPr/>
      <dgm:t>
        <a:bodyPr/>
        <a:lstStyle/>
        <a:p>
          <a:endParaRPr lang="en-US"/>
        </a:p>
      </dgm:t>
    </dgm:pt>
    <dgm:pt modelId="{674EB425-E4E4-4233-986A-42F331DA25DC}">
      <dgm:prSet custT="1"/>
      <dgm:spPr/>
      <dgm:t>
        <a:bodyPr/>
        <a:lstStyle/>
        <a:p>
          <a:r>
            <a:rPr lang="en-CA" sz="4000" b="1" dirty="0">
              <a:solidFill>
                <a:schemeClr val="bg1"/>
              </a:solidFill>
              <a:latin typeface="Trebuchet MS" panose="020B0603020202020204" pitchFamily="34" charset="0"/>
            </a:rPr>
            <a:t>O</a:t>
          </a:r>
          <a:endParaRPr lang="en-US" sz="4000" b="1" dirty="0">
            <a:solidFill>
              <a:schemeClr val="bg1"/>
            </a:solidFill>
            <a:latin typeface="Trebuchet MS" panose="020B0603020202020204" pitchFamily="34" charset="0"/>
          </a:endParaRPr>
        </a:p>
      </dgm:t>
    </dgm:pt>
    <dgm:pt modelId="{90151857-D6CA-4BD4-A0AA-57637F2623CA}" type="parTrans" cxnId="{859B0A40-4075-4832-85EA-4DCF1B248B7F}">
      <dgm:prSet/>
      <dgm:spPr/>
      <dgm:t>
        <a:bodyPr/>
        <a:lstStyle/>
        <a:p>
          <a:endParaRPr lang="en-US"/>
        </a:p>
      </dgm:t>
    </dgm:pt>
    <dgm:pt modelId="{32E1E302-F392-4EB6-9EA5-A8CEA36B4660}" type="sibTrans" cxnId="{859B0A40-4075-4832-85EA-4DCF1B248B7F}">
      <dgm:prSet/>
      <dgm:spPr/>
      <dgm:t>
        <a:bodyPr/>
        <a:lstStyle/>
        <a:p>
          <a:endParaRPr lang="en-US"/>
        </a:p>
      </dgm:t>
    </dgm:pt>
    <dgm:pt modelId="{63BD8CAA-9B3D-47F7-B0E2-ADD0BB56DDC9}">
      <dgm:prSet custT="1"/>
      <dgm:spPr/>
      <dgm:t>
        <a:bodyPr/>
        <a:lstStyle/>
        <a:p>
          <a:r>
            <a:rPr lang="en-CA" sz="4000" b="1" dirty="0">
              <a:solidFill>
                <a:schemeClr val="bg1"/>
              </a:solidFill>
            </a:rPr>
            <a:t>W</a:t>
          </a:r>
          <a:endParaRPr lang="en-US" sz="4000" b="1" dirty="0">
            <a:solidFill>
              <a:schemeClr val="bg1"/>
            </a:solidFill>
          </a:endParaRPr>
        </a:p>
      </dgm:t>
    </dgm:pt>
    <dgm:pt modelId="{7AC30871-8D39-4F8C-A244-F50EE108893E}" type="parTrans" cxnId="{CA8F7EFF-2352-4BD1-8E09-B1E0A4E83D6C}">
      <dgm:prSet/>
      <dgm:spPr/>
      <dgm:t>
        <a:bodyPr/>
        <a:lstStyle/>
        <a:p>
          <a:endParaRPr lang="en-US"/>
        </a:p>
      </dgm:t>
    </dgm:pt>
    <dgm:pt modelId="{B0318059-A516-4D16-83F0-807E7D069535}" type="sibTrans" cxnId="{CA8F7EFF-2352-4BD1-8E09-B1E0A4E83D6C}">
      <dgm:prSet/>
      <dgm:spPr/>
      <dgm:t>
        <a:bodyPr/>
        <a:lstStyle/>
        <a:p>
          <a:endParaRPr lang="en-US"/>
        </a:p>
      </dgm:t>
    </dgm:pt>
    <dgm:pt modelId="{87917526-1AD3-4117-BEBA-2FDCC7919CA0}">
      <dgm:prSet custT="1"/>
      <dgm:spPr/>
      <dgm:t>
        <a:bodyPr/>
        <a:lstStyle/>
        <a:p>
          <a:r>
            <a:rPr lang="en-CA" sz="4000" b="1" dirty="0">
              <a:solidFill>
                <a:schemeClr val="bg1"/>
              </a:solidFill>
            </a:rPr>
            <a:t>H</a:t>
          </a:r>
          <a:endParaRPr lang="en-US" sz="4000" b="1" dirty="0">
            <a:solidFill>
              <a:schemeClr val="bg1"/>
            </a:solidFill>
          </a:endParaRPr>
        </a:p>
      </dgm:t>
    </dgm:pt>
    <dgm:pt modelId="{0B80A5A3-8ED5-429D-A91F-2723E5F5D5C4}" type="parTrans" cxnId="{9C6B6896-53FC-47D3-B7C8-E3B1DFE22BF3}">
      <dgm:prSet/>
      <dgm:spPr/>
      <dgm:t>
        <a:bodyPr/>
        <a:lstStyle/>
        <a:p>
          <a:endParaRPr lang="en-US"/>
        </a:p>
      </dgm:t>
    </dgm:pt>
    <dgm:pt modelId="{113933B7-123C-422C-A4C3-211C488CB566}" type="sibTrans" cxnId="{9C6B6896-53FC-47D3-B7C8-E3B1DFE22BF3}">
      <dgm:prSet/>
      <dgm:spPr/>
      <dgm:t>
        <a:bodyPr/>
        <a:lstStyle/>
        <a:p>
          <a:endParaRPr lang="en-US"/>
        </a:p>
      </dgm:t>
    </dgm:pt>
    <dgm:pt modelId="{9689BBF0-47ED-4444-8A8D-9E2CC0118139}" type="pres">
      <dgm:prSet presAssocID="{E4308BD3-2861-44A8-AB08-F37C9DB7F18D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0AC3C09F-321C-4AE9-8434-91008DA34A6C}" type="pres">
      <dgm:prSet presAssocID="{87917526-1AD3-4117-BEBA-2FDCC7919CA0}" presName="Accent6" presStyleCnt="0"/>
      <dgm:spPr/>
    </dgm:pt>
    <dgm:pt modelId="{2D937280-7912-4F92-9329-B733117A3527}" type="pres">
      <dgm:prSet presAssocID="{87917526-1AD3-4117-BEBA-2FDCC7919CA0}" presName="Accent" presStyleLbl="node1" presStyleIdx="0" presStyleCnt="6"/>
      <dgm:spPr/>
    </dgm:pt>
    <dgm:pt modelId="{5DA9C727-67C9-4F00-BC0C-7CC2208F28F4}" type="pres">
      <dgm:prSet presAssocID="{87917526-1AD3-4117-BEBA-2FDCC7919CA0}" presName="ParentBackground6" presStyleCnt="0"/>
      <dgm:spPr/>
    </dgm:pt>
    <dgm:pt modelId="{3F0511C4-66DE-4368-A69D-B0DD79D93F54}" type="pres">
      <dgm:prSet presAssocID="{87917526-1AD3-4117-BEBA-2FDCC7919CA0}" presName="ParentBackground" presStyleLbl="fgAcc1" presStyleIdx="0" presStyleCnt="6"/>
      <dgm:spPr/>
      <dgm:t>
        <a:bodyPr/>
        <a:lstStyle/>
        <a:p>
          <a:endParaRPr lang="en-US"/>
        </a:p>
      </dgm:t>
    </dgm:pt>
    <dgm:pt modelId="{91DF34FB-ABE9-4720-BDD1-A9D90F3B2CFC}" type="pres">
      <dgm:prSet presAssocID="{87917526-1AD3-4117-BEBA-2FDCC7919CA0}" presName="Parent6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09EB50-DE45-44E4-BFEE-EE94BD363F60}" type="pres">
      <dgm:prSet presAssocID="{5956BF9B-248B-45CE-A12A-C6F06C11502C}" presName="Accent5" presStyleCnt="0"/>
      <dgm:spPr/>
    </dgm:pt>
    <dgm:pt modelId="{7D184754-2C4B-4D7B-95E4-041EE43CA5C2}" type="pres">
      <dgm:prSet presAssocID="{5956BF9B-248B-45CE-A12A-C6F06C11502C}" presName="Accent" presStyleLbl="node1" presStyleIdx="1" presStyleCnt="6"/>
      <dgm:spPr/>
    </dgm:pt>
    <dgm:pt modelId="{115B79A8-E5AC-46B3-8B01-4DA5A84E7DBA}" type="pres">
      <dgm:prSet presAssocID="{5956BF9B-248B-45CE-A12A-C6F06C11502C}" presName="ParentBackground5" presStyleCnt="0"/>
      <dgm:spPr/>
    </dgm:pt>
    <dgm:pt modelId="{90D38183-4698-4C12-834A-DDE3529B045E}" type="pres">
      <dgm:prSet presAssocID="{5956BF9B-248B-45CE-A12A-C6F06C11502C}" presName="ParentBackground" presStyleLbl="fgAcc1" presStyleIdx="1" presStyleCnt="6"/>
      <dgm:spPr/>
      <dgm:t>
        <a:bodyPr/>
        <a:lstStyle/>
        <a:p>
          <a:endParaRPr lang="en-US"/>
        </a:p>
      </dgm:t>
    </dgm:pt>
    <dgm:pt modelId="{60617F34-EF24-4E6A-AB8E-7614E490D0DF}" type="pres">
      <dgm:prSet presAssocID="{5956BF9B-248B-45CE-A12A-C6F06C11502C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7D55FF-0BD3-4DED-8713-D29D89E2E8B5}" type="pres">
      <dgm:prSet presAssocID="{63BD8CAA-9B3D-47F7-B0E2-ADD0BB56DDC9}" presName="Accent4" presStyleCnt="0"/>
      <dgm:spPr/>
    </dgm:pt>
    <dgm:pt modelId="{73E14348-E7BF-477D-A2D1-FD5FF5157226}" type="pres">
      <dgm:prSet presAssocID="{63BD8CAA-9B3D-47F7-B0E2-ADD0BB56DDC9}" presName="Accent" presStyleLbl="node1" presStyleIdx="2" presStyleCnt="6"/>
      <dgm:spPr/>
    </dgm:pt>
    <dgm:pt modelId="{6A48BA05-C005-4218-B1A6-49529B34EAAA}" type="pres">
      <dgm:prSet presAssocID="{63BD8CAA-9B3D-47F7-B0E2-ADD0BB56DDC9}" presName="ParentBackground4" presStyleCnt="0"/>
      <dgm:spPr/>
    </dgm:pt>
    <dgm:pt modelId="{B7579C8E-0EC7-4E4D-A577-89F9720C174B}" type="pres">
      <dgm:prSet presAssocID="{63BD8CAA-9B3D-47F7-B0E2-ADD0BB56DDC9}" presName="ParentBackground" presStyleLbl="fgAcc1" presStyleIdx="2" presStyleCnt="6"/>
      <dgm:spPr/>
      <dgm:t>
        <a:bodyPr/>
        <a:lstStyle/>
        <a:p>
          <a:endParaRPr lang="en-US"/>
        </a:p>
      </dgm:t>
    </dgm:pt>
    <dgm:pt modelId="{03278386-2A09-4DBC-9AB9-075144E51039}" type="pres">
      <dgm:prSet presAssocID="{63BD8CAA-9B3D-47F7-B0E2-ADD0BB56DDC9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407298-8A5D-46AC-B9C7-EDEB52881FA1}" type="pres">
      <dgm:prSet presAssocID="{674EB425-E4E4-4233-986A-42F331DA25DC}" presName="Accent3" presStyleCnt="0"/>
      <dgm:spPr/>
    </dgm:pt>
    <dgm:pt modelId="{51CF85BC-5ABE-4866-96C1-3F6290BFDFA2}" type="pres">
      <dgm:prSet presAssocID="{674EB425-E4E4-4233-986A-42F331DA25DC}" presName="Accent" presStyleLbl="node1" presStyleIdx="3" presStyleCnt="6"/>
      <dgm:spPr/>
    </dgm:pt>
    <dgm:pt modelId="{AD5C7CEB-2DA7-4CD7-9C4E-9053EA8D96A2}" type="pres">
      <dgm:prSet presAssocID="{674EB425-E4E4-4233-986A-42F331DA25DC}" presName="ParentBackground3" presStyleCnt="0"/>
      <dgm:spPr/>
    </dgm:pt>
    <dgm:pt modelId="{D990E2DF-5BE2-4CC1-9402-9BBED1AC0680}" type="pres">
      <dgm:prSet presAssocID="{674EB425-E4E4-4233-986A-42F331DA25DC}" presName="ParentBackground" presStyleLbl="fgAcc1" presStyleIdx="3" presStyleCnt="6"/>
      <dgm:spPr/>
      <dgm:t>
        <a:bodyPr/>
        <a:lstStyle/>
        <a:p>
          <a:endParaRPr lang="en-US"/>
        </a:p>
      </dgm:t>
    </dgm:pt>
    <dgm:pt modelId="{B59968BC-3E82-4C66-BF6E-554DD57EE0F4}" type="pres">
      <dgm:prSet presAssocID="{674EB425-E4E4-4233-986A-42F331DA25DC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AD151E-8D5C-4DDB-B8AC-08A25A0B282B}" type="pres">
      <dgm:prSet presAssocID="{4CB71309-934F-472B-A89C-35264270662C}" presName="Accent2" presStyleCnt="0"/>
      <dgm:spPr/>
    </dgm:pt>
    <dgm:pt modelId="{680C3601-A626-4159-93EF-C4E20E7533FB}" type="pres">
      <dgm:prSet presAssocID="{4CB71309-934F-472B-A89C-35264270662C}" presName="Accent" presStyleLbl="node1" presStyleIdx="4" presStyleCnt="6"/>
      <dgm:spPr/>
    </dgm:pt>
    <dgm:pt modelId="{E63F2419-B553-46C3-B06C-D32BAAA45103}" type="pres">
      <dgm:prSet presAssocID="{4CB71309-934F-472B-A89C-35264270662C}" presName="ParentBackground2" presStyleCnt="0"/>
      <dgm:spPr/>
    </dgm:pt>
    <dgm:pt modelId="{699CB6FA-D7E0-4030-931E-FACA3E87ABDE}" type="pres">
      <dgm:prSet presAssocID="{4CB71309-934F-472B-A89C-35264270662C}" presName="ParentBackground" presStyleLbl="fgAcc1" presStyleIdx="4" presStyleCnt="6"/>
      <dgm:spPr/>
      <dgm:t>
        <a:bodyPr/>
        <a:lstStyle/>
        <a:p>
          <a:endParaRPr lang="en-US"/>
        </a:p>
      </dgm:t>
    </dgm:pt>
    <dgm:pt modelId="{D495DF56-BEB2-421A-AE0F-B52E7EE262A7}" type="pres">
      <dgm:prSet presAssocID="{4CB71309-934F-472B-A89C-35264270662C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D79AE0-85F3-4F12-BC8D-804F402D604F}" type="pres">
      <dgm:prSet presAssocID="{3E63ABAE-6D7F-46FB-BA8E-60E2E26DFA5F}" presName="Accent1" presStyleCnt="0"/>
      <dgm:spPr/>
    </dgm:pt>
    <dgm:pt modelId="{78E20A11-10D3-4FBF-A22D-BE217921E702}" type="pres">
      <dgm:prSet presAssocID="{3E63ABAE-6D7F-46FB-BA8E-60E2E26DFA5F}" presName="Accent" presStyleLbl="node1" presStyleIdx="5" presStyleCnt="6"/>
      <dgm:spPr/>
    </dgm:pt>
    <dgm:pt modelId="{10893FA1-83F0-4CD9-8E10-2A756D3975EB}" type="pres">
      <dgm:prSet presAssocID="{3E63ABAE-6D7F-46FB-BA8E-60E2E26DFA5F}" presName="ParentBackground1" presStyleCnt="0"/>
      <dgm:spPr/>
    </dgm:pt>
    <dgm:pt modelId="{C0BCEE7A-0135-45B8-A80A-986446ED0746}" type="pres">
      <dgm:prSet presAssocID="{3E63ABAE-6D7F-46FB-BA8E-60E2E26DFA5F}" presName="ParentBackground" presStyleLbl="fgAcc1" presStyleIdx="5" presStyleCnt="6"/>
      <dgm:spPr/>
      <dgm:t>
        <a:bodyPr/>
        <a:lstStyle/>
        <a:p>
          <a:endParaRPr lang="en-US"/>
        </a:p>
      </dgm:t>
    </dgm:pt>
    <dgm:pt modelId="{FD4E1ED0-53E1-44E3-90AE-9506E56464DB}" type="pres">
      <dgm:prSet presAssocID="{3E63ABAE-6D7F-46FB-BA8E-60E2E26DFA5F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C6ACA9-19F8-463A-84EB-45176454AE31}" srcId="{E4308BD3-2861-44A8-AB08-F37C9DB7F18D}" destId="{3E63ABAE-6D7F-46FB-BA8E-60E2E26DFA5F}" srcOrd="0" destOrd="0" parTransId="{217474F8-316D-45A2-B6DE-E0C7AE6B5F43}" sibTransId="{DD9EA87D-8803-4DED-A391-2A983984C3D1}"/>
    <dgm:cxn modelId="{A213D315-DDC0-43B3-8D6A-9F753439FCA9}" type="presOf" srcId="{87917526-1AD3-4117-BEBA-2FDCC7919CA0}" destId="{91DF34FB-ABE9-4720-BDD1-A9D90F3B2CFC}" srcOrd="1" destOrd="0" presId="urn:microsoft.com/office/officeart/2011/layout/CircleProcess"/>
    <dgm:cxn modelId="{CA8F7EFF-2352-4BD1-8E09-B1E0A4E83D6C}" srcId="{E4308BD3-2861-44A8-AB08-F37C9DB7F18D}" destId="{63BD8CAA-9B3D-47F7-B0E2-ADD0BB56DDC9}" srcOrd="3" destOrd="0" parTransId="{7AC30871-8D39-4F8C-A244-F50EE108893E}" sibTransId="{B0318059-A516-4D16-83F0-807E7D069535}"/>
    <dgm:cxn modelId="{9C6B6896-53FC-47D3-B7C8-E3B1DFE22BF3}" srcId="{E4308BD3-2861-44A8-AB08-F37C9DB7F18D}" destId="{87917526-1AD3-4117-BEBA-2FDCC7919CA0}" srcOrd="5" destOrd="0" parTransId="{0B80A5A3-8ED5-429D-A91F-2723E5F5D5C4}" sibTransId="{113933B7-123C-422C-A4C3-211C488CB566}"/>
    <dgm:cxn modelId="{6C1D5C8B-5246-4A2B-80E2-A53857497230}" type="presOf" srcId="{63BD8CAA-9B3D-47F7-B0E2-ADD0BB56DDC9}" destId="{03278386-2A09-4DBC-9AB9-075144E51039}" srcOrd="1" destOrd="0" presId="urn:microsoft.com/office/officeart/2011/layout/CircleProcess"/>
    <dgm:cxn modelId="{100AA227-F294-4F26-B066-3B321A617A74}" srcId="{E4308BD3-2861-44A8-AB08-F37C9DB7F18D}" destId="{5956BF9B-248B-45CE-A12A-C6F06C11502C}" srcOrd="4" destOrd="0" parTransId="{04AF9F8C-6EB9-4F79-8A8F-5E7FEB6F9D98}" sibTransId="{171D6CFE-BAA8-43E5-991C-9B0228AE775E}"/>
    <dgm:cxn modelId="{A00385F2-31A1-49E8-9BCC-99541AF51F6A}" srcId="{E4308BD3-2861-44A8-AB08-F37C9DB7F18D}" destId="{4CB71309-934F-472B-A89C-35264270662C}" srcOrd="1" destOrd="0" parTransId="{E51C51B4-8503-4C7B-8669-078EE5A77638}" sibTransId="{0C73B1CE-0B2C-46F7-BCB6-6C3943D97B40}"/>
    <dgm:cxn modelId="{5C5DCAFE-93E6-48CB-8C03-102AE58F27E7}" type="presOf" srcId="{3E63ABAE-6D7F-46FB-BA8E-60E2E26DFA5F}" destId="{FD4E1ED0-53E1-44E3-90AE-9506E56464DB}" srcOrd="1" destOrd="0" presId="urn:microsoft.com/office/officeart/2011/layout/CircleProcess"/>
    <dgm:cxn modelId="{62AA6ECA-CA0F-488F-AD32-A96A185B6635}" type="presOf" srcId="{5956BF9B-248B-45CE-A12A-C6F06C11502C}" destId="{60617F34-EF24-4E6A-AB8E-7614E490D0DF}" srcOrd="1" destOrd="0" presId="urn:microsoft.com/office/officeart/2011/layout/CircleProcess"/>
    <dgm:cxn modelId="{A1E5A1E6-E5F5-42EC-AF0C-0D5A822E23D7}" type="presOf" srcId="{87917526-1AD3-4117-BEBA-2FDCC7919CA0}" destId="{3F0511C4-66DE-4368-A69D-B0DD79D93F54}" srcOrd="0" destOrd="0" presId="urn:microsoft.com/office/officeart/2011/layout/CircleProcess"/>
    <dgm:cxn modelId="{6FA4DABC-DB96-41BD-A95E-FC3C01992248}" type="presOf" srcId="{3E63ABAE-6D7F-46FB-BA8E-60E2E26DFA5F}" destId="{C0BCEE7A-0135-45B8-A80A-986446ED0746}" srcOrd="0" destOrd="0" presId="urn:microsoft.com/office/officeart/2011/layout/CircleProcess"/>
    <dgm:cxn modelId="{5365061D-0C22-4627-A705-14E32BC1C7DE}" type="presOf" srcId="{4CB71309-934F-472B-A89C-35264270662C}" destId="{D495DF56-BEB2-421A-AE0F-B52E7EE262A7}" srcOrd="1" destOrd="0" presId="urn:microsoft.com/office/officeart/2011/layout/CircleProcess"/>
    <dgm:cxn modelId="{4344B601-687B-41DB-9D59-14F232EF3F5D}" type="presOf" srcId="{674EB425-E4E4-4233-986A-42F331DA25DC}" destId="{D990E2DF-5BE2-4CC1-9402-9BBED1AC0680}" srcOrd="0" destOrd="0" presId="urn:microsoft.com/office/officeart/2011/layout/CircleProcess"/>
    <dgm:cxn modelId="{D9021724-811A-423E-AD41-1C44C7CB6998}" type="presOf" srcId="{5956BF9B-248B-45CE-A12A-C6F06C11502C}" destId="{90D38183-4698-4C12-834A-DDE3529B045E}" srcOrd="0" destOrd="0" presId="urn:microsoft.com/office/officeart/2011/layout/CircleProcess"/>
    <dgm:cxn modelId="{6A931764-6458-4295-9569-F250B69A3E0C}" type="presOf" srcId="{E4308BD3-2861-44A8-AB08-F37C9DB7F18D}" destId="{9689BBF0-47ED-4444-8A8D-9E2CC0118139}" srcOrd="0" destOrd="0" presId="urn:microsoft.com/office/officeart/2011/layout/CircleProcess"/>
    <dgm:cxn modelId="{73938FA7-5007-4C56-811B-E60297EBF431}" type="presOf" srcId="{4CB71309-934F-472B-A89C-35264270662C}" destId="{699CB6FA-D7E0-4030-931E-FACA3E87ABDE}" srcOrd="0" destOrd="0" presId="urn:microsoft.com/office/officeart/2011/layout/CircleProcess"/>
    <dgm:cxn modelId="{6FBEDBD5-7E51-454B-9F35-67D34092735B}" type="presOf" srcId="{63BD8CAA-9B3D-47F7-B0E2-ADD0BB56DDC9}" destId="{B7579C8E-0EC7-4E4D-A577-89F9720C174B}" srcOrd="0" destOrd="0" presId="urn:microsoft.com/office/officeart/2011/layout/CircleProcess"/>
    <dgm:cxn modelId="{859B0A40-4075-4832-85EA-4DCF1B248B7F}" srcId="{E4308BD3-2861-44A8-AB08-F37C9DB7F18D}" destId="{674EB425-E4E4-4233-986A-42F331DA25DC}" srcOrd="2" destOrd="0" parTransId="{90151857-D6CA-4BD4-A0AA-57637F2623CA}" sibTransId="{32E1E302-F392-4EB6-9EA5-A8CEA36B4660}"/>
    <dgm:cxn modelId="{4A79C228-9365-423C-9B2D-057943ED4E83}" type="presOf" srcId="{674EB425-E4E4-4233-986A-42F331DA25DC}" destId="{B59968BC-3E82-4C66-BF6E-554DD57EE0F4}" srcOrd="1" destOrd="0" presId="urn:microsoft.com/office/officeart/2011/layout/CircleProcess"/>
    <dgm:cxn modelId="{1019E156-61EC-4E7C-BE5E-FEB27EADC91B}" type="presParOf" srcId="{9689BBF0-47ED-4444-8A8D-9E2CC0118139}" destId="{0AC3C09F-321C-4AE9-8434-91008DA34A6C}" srcOrd="0" destOrd="0" presId="urn:microsoft.com/office/officeart/2011/layout/CircleProcess"/>
    <dgm:cxn modelId="{495126D4-8DE4-4212-B8E3-8213C5B237BF}" type="presParOf" srcId="{0AC3C09F-321C-4AE9-8434-91008DA34A6C}" destId="{2D937280-7912-4F92-9329-B733117A3527}" srcOrd="0" destOrd="0" presId="urn:microsoft.com/office/officeart/2011/layout/CircleProcess"/>
    <dgm:cxn modelId="{967017A7-38AA-4CFB-A12C-7F2FCB1FA5DC}" type="presParOf" srcId="{9689BBF0-47ED-4444-8A8D-9E2CC0118139}" destId="{5DA9C727-67C9-4F00-BC0C-7CC2208F28F4}" srcOrd="1" destOrd="0" presId="urn:microsoft.com/office/officeart/2011/layout/CircleProcess"/>
    <dgm:cxn modelId="{7B747EBD-E4D6-4E9F-8042-BE6FEF5F866F}" type="presParOf" srcId="{5DA9C727-67C9-4F00-BC0C-7CC2208F28F4}" destId="{3F0511C4-66DE-4368-A69D-B0DD79D93F54}" srcOrd="0" destOrd="0" presId="urn:microsoft.com/office/officeart/2011/layout/CircleProcess"/>
    <dgm:cxn modelId="{D6BF944E-43AE-43D3-A9C1-7AA5ECCBE86C}" type="presParOf" srcId="{9689BBF0-47ED-4444-8A8D-9E2CC0118139}" destId="{91DF34FB-ABE9-4720-BDD1-A9D90F3B2CFC}" srcOrd="2" destOrd="0" presId="urn:microsoft.com/office/officeart/2011/layout/CircleProcess"/>
    <dgm:cxn modelId="{30AE444B-D8A3-4CB3-8DCA-B3A178CFCB9E}" type="presParOf" srcId="{9689BBF0-47ED-4444-8A8D-9E2CC0118139}" destId="{8D09EB50-DE45-44E4-BFEE-EE94BD363F60}" srcOrd="3" destOrd="0" presId="urn:microsoft.com/office/officeart/2011/layout/CircleProcess"/>
    <dgm:cxn modelId="{018D8FFB-1875-49F1-9F6C-A1FF496DDC8E}" type="presParOf" srcId="{8D09EB50-DE45-44E4-BFEE-EE94BD363F60}" destId="{7D184754-2C4B-4D7B-95E4-041EE43CA5C2}" srcOrd="0" destOrd="0" presId="urn:microsoft.com/office/officeart/2011/layout/CircleProcess"/>
    <dgm:cxn modelId="{16B391B0-914E-44C0-A37E-109230BB8453}" type="presParOf" srcId="{9689BBF0-47ED-4444-8A8D-9E2CC0118139}" destId="{115B79A8-E5AC-46B3-8B01-4DA5A84E7DBA}" srcOrd="4" destOrd="0" presId="urn:microsoft.com/office/officeart/2011/layout/CircleProcess"/>
    <dgm:cxn modelId="{8F9BC5C1-8DAB-4B58-BF1A-B64376C5BC21}" type="presParOf" srcId="{115B79A8-E5AC-46B3-8B01-4DA5A84E7DBA}" destId="{90D38183-4698-4C12-834A-DDE3529B045E}" srcOrd="0" destOrd="0" presId="urn:microsoft.com/office/officeart/2011/layout/CircleProcess"/>
    <dgm:cxn modelId="{F337F454-7809-4F3B-BFA1-A12E1553809E}" type="presParOf" srcId="{9689BBF0-47ED-4444-8A8D-9E2CC0118139}" destId="{60617F34-EF24-4E6A-AB8E-7614E490D0DF}" srcOrd="5" destOrd="0" presId="urn:microsoft.com/office/officeart/2011/layout/CircleProcess"/>
    <dgm:cxn modelId="{AFF17DE7-1457-4F81-AAAE-4392A85187A1}" type="presParOf" srcId="{9689BBF0-47ED-4444-8A8D-9E2CC0118139}" destId="{5C7D55FF-0BD3-4DED-8713-D29D89E2E8B5}" srcOrd="6" destOrd="0" presId="urn:microsoft.com/office/officeart/2011/layout/CircleProcess"/>
    <dgm:cxn modelId="{AD1FA0A9-CC57-47B8-A04E-34566ED11A13}" type="presParOf" srcId="{5C7D55FF-0BD3-4DED-8713-D29D89E2E8B5}" destId="{73E14348-E7BF-477D-A2D1-FD5FF5157226}" srcOrd="0" destOrd="0" presId="urn:microsoft.com/office/officeart/2011/layout/CircleProcess"/>
    <dgm:cxn modelId="{88B35FA6-8846-4A9B-B255-341965B499AD}" type="presParOf" srcId="{9689BBF0-47ED-4444-8A8D-9E2CC0118139}" destId="{6A48BA05-C005-4218-B1A6-49529B34EAAA}" srcOrd="7" destOrd="0" presId="urn:microsoft.com/office/officeart/2011/layout/CircleProcess"/>
    <dgm:cxn modelId="{52C2F413-8E8C-4300-A5F9-D92E801ADC4F}" type="presParOf" srcId="{6A48BA05-C005-4218-B1A6-49529B34EAAA}" destId="{B7579C8E-0EC7-4E4D-A577-89F9720C174B}" srcOrd="0" destOrd="0" presId="urn:microsoft.com/office/officeart/2011/layout/CircleProcess"/>
    <dgm:cxn modelId="{CFAC31C7-9A24-4FE1-9E0A-B3FDCE870A63}" type="presParOf" srcId="{9689BBF0-47ED-4444-8A8D-9E2CC0118139}" destId="{03278386-2A09-4DBC-9AB9-075144E51039}" srcOrd="8" destOrd="0" presId="urn:microsoft.com/office/officeart/2011/layout/CircleProcess"/>
    <dgm:cxn modelId="{75360B36-24BB-4BAE-A599-BA5AEDCD604E}" type="presParOf" srcId="{9689BBF0-47ED-4444-8A8D-9E2CC0118139}" destId="{67407298-8A5D-46AC-B9C7-EDEB52881FA1}" srcOrd="9" destOrd="0" presId="urn:microsoft.com/office/officeart/2011/layout/CircleProcess"/>
    <dgm:cxn modelId="{930DBF02-DC15-4225-BF87-174194EE3C31}" type="presParOf" srcId="{67407298-8A5D-46AC-B9C7-EDEB52881FA1}" destId="{51CF85BC-5ABE-4866-96C1-3F6290BFDFA2}" srcOrd="0" destOrd="0" presId="urn:microsoft.com/office/officeart/2011/layout/CircleProcess"/>
    <dgm:cxn modelId="{2492CEC0-7FBC-493C-BD8A-72E399592907}" type="presParOf" srcId="{9689BBF0-47ED-4444-8A8D-9E2CC0118139}" destId="{AD5C7CEB-2DA7-4CD7-9C4E-9053EA8D96A2}" srcOrd="10" destOrd="0" presId="urn:microsoft.com/office/officeart/2011/layout/CircleProcess"/>
    <dgm:cxn modelId="{C5B3A81C-5D8F-4B4A-9BB7-094D8BB3C0B6}" type="presParOf" srcId="{AD5C7CEB-2DA7-4CD7-9C4E-9053EA8D96A2}" destId="{D990E2DF-5BE2-4CC1-9402-9BBED1AC0680}" srcOrd="0" destOrd="0" presId="urn:microsoft.com/office/officeart/2011/layout/CircleProcess"/>
    <dgm:cxn modelId="{F25E80D9-633C-4679-B20B-1ED33E09BF07}" type="presParOf" srcId="{9689BBF0-47ED-4444-8A8D-9E2CC0118139}" destId="{B59968BC-3E82-4C66-BF6E-554DD57EE0F4}" srcOrd="11" destOrd="0" presId="urn:microsoft.com/office/officeart/2011/layout/CircleProcess"/>
    <dgm:cxn modelId="{11A91C40-FAC9-4F2A-A661-00FA645EF6F1}" type="presParOf" srcId="{9689BBF0-47ED-4444-8A8D-9E2CC0118139}" destId="{62AD151E-8D5C-4DDB-B8AC-08A25A0B282B}" srcOrd="12" destOrd="0" presId="urn:microsoft.com/office/officeart/2011/layout/CircleProcess"/>
    <dgm:cxn modelId="{AE377707-08C9-4C5E-8215-CA7734F8475E}" type="presParOf" srcId="{62AD151E-8D5C-4DDB-B8AC-08A25A0B282B}" destId="{680C3601-A626-4159-93EF-C4E20E7533FB}" srcOrd="0" destOrd="0" presId="urn:microsoft.com/office/officeart/2011/layout/CircleProcess"/>
    <dgm:cxn modelId="{65A8DEC3-5C89-4734-9C55-6DBA75739ADF}" type="presParOf" srcId="{9689BBF0-47ED-4444-8A8D-9E2CC0118139}" destId="{E63F2419-B553-46C3-B06C-D32BAAA45103}" srcOrd="13" destOrd="0" presId="urn:microsoft.com/office/officeart/2011/layout/CircleProcess"/>
    <dgm:cxn modelId="{BA0F354E-F21A-4C6A-849D-5C25DCDC5A26}" type="presParOf" srcId="{E63F2419-B553-46C3-B06C-D32BAAA45103}" destId="{699CB6FA-D7E0-4030-931E-FACA3E87ABDE}" srcOrd="0" destOrd="0" presId="urn:microsoft.com/office/officeart/2011/layout/CircleProcess"/>
    <dgm:cxn modelId="{52824729-80E1-4076-A534-C41751A4C546}" type="presParOf" srcId="{9689BBF0-47ED-4444-8A8D-9E2CC0118139}" destId="{D495DF56-BEB2-421A-AE0F-B52E7EE262A7}" srcOrd="14" destOrd="0" presId="urn:microsoft.com/office/officeart/2011/layout/CircleProcess"/>
    <dgm:cxn modelId="{0C7101C3-226F-43EF-8F8B-DE383DDABC44}" type="presParOf" srcId="{9689BBF0-47ED-4444-8A8D-9E2CC0118139}" destId="{90D79AE0-85F3-4F12-BC8D-804F402D604F}" srcOrd="15" destOrd="0" presId="urn:microsoft.com/office/officeart/2011/layout/CircleProcess"/>
    <dgm:cxn modelId="{E2C9801F-6584-401E-A9F5-4B2759C76C9A}" type="presParOf" srcId="{90D79AE0-85F3-4F12-BC8D-804F402D604F}" destId="{78E20A11-10D3-4FBF-A22D-BE217921E702}" srcOrd="0" destOrd="0" presId="urn:microsoft.com/office/officeart/2011/layout/CircleProcess"/>
    <dgm:cxn modelId="{64C09A94-8258-4B96-983C-EC3C56F83A3C}" type="presParOf" srcId="{9689BBF0-47ED-4444-8A8D-9E2CC0118139}" destId="{10893FA1-83F0-4CD9-8E10-2A756D3975EB}" srcOrd="16" destOrd="0" presId="urn:microsoft.com/office/officeart/2011/layout/CircleProcess"/>
    <dgm:cxn modelId="{83CB5E25-764A-45AC-9563-67CAEDAA6F16}" type="presParOf" srcId="{10893FA1-83F0-4CD9-8E10-2A756D3975EB}" destId="{C0BCEE7A-0135-45B8-A80A-986446ED0746}" srcOrd="0" destOrd="0" presId="urn:microsoft.com/office/officeart/2011/layout/CircleProcess"/>
    <dgm:cxn modelId="{3F917E92-B588-4AD9-ACAC-D6C9C45EC3C3}" type="presParOf" srcId="{9689BBF0-47ED-4444-8A8D-9E2CC0118139}" destId="{FD4E1ED0-53E1-44E3-90AE-9506E56464DB}" srcOrd="17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937280-7912-4F92-9329-B733117A3527}">
      <dsp:nvSpPr>
        <dsp:cNvPr id="0" name=""/>
        <dsp:cNvSpPr/>
      </dsp:nvSpPr>
      <dsp:spPr>
        <a:xfrm>
          <a:off x="9582111" y="827441"/>
          <a:ext cx="1766364" cy="17660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0511C4-66DE-4368-A69D-B0DD79D93F54}">
      <dsp:nvSpPr>
        <dsp:cNvPr id="0" name=""/>
        <dsp:cNvSpPr/>
      </dsp:nvSpPr>
      <dsp:spPr>
        <a:xfrm>
          <a:off x="9641588" y="886319"/>
          <a:ext cx="1648532" cy="164827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4000" b="1" kern="1200" dirty="0">
              <a:solidFill>
                <a:schemeClr val="bg1"/>
              </a:solidFill>
            </a:rPr>
            <a:t>H</a:t>
          </a:r>
          <a:endParaRPr lang="en-US" sz="4000" b="1" kern="1200" dirty="0">
            <a:solidFill>
              <a:schemeClr val="bg1"/>
            </a:solidFill>
          </a:endParaRPr>
        </a:p>
      </dsp:txBody>
      <dsp:txXfrm>
        <a:off x="9877253" y="1121831"/>
        <a:ext cx="1177202" cy="1177249"/>
      </dsp:txXfrm>
    </dsp:sp>
    <dsp:sp modelId="{7D184754-2C4B-4D7B-95E4-041EE43CA5C2}">
      <dsp:nvSpPr>
        <dsp:cNvPr id="0" name=""/>
        <dsp:cNvSpPr/>
      </dsp:nvSpPr>
      <dsp:spPr>
        <a:xfrm rot="2700000">
          <a:off x="7757515" y="827243"/>
          <a:ext cx="1766115" cy="1766115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D38183-4698-4C12-834A-DDE3529B045E}">
      <dsp:nvSpPr>
        <dsp:cNvPr id="0" name=""/>
        <dsp:cNvSpPr/>
      </dsp:nvSpPr>
      <dsp:spPr>
        <a:xfrm>
          <a:off x="7816868" y="886319"/>
          <a:ext cx="1648532" cy="164827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4000" b="1" kern="1200" dirty="0">
              <a:solidFill>
                <a:schemeClr val="bg1"/>
              </a:solidFill>
              <a:latin typeface="Trebuchet MS" panose="020B0603020202020204" pitchFamily="34" charset="0"/>
            </a:rPr>
            <a:t>T</a:t>
          </a:r>
          <a:endParaRPr lang="en-US" sz="4000" b="1" kern="1200" dirty="0">
            <a:solidFill>
              <a:schemeClr val="bg1"/>
            </a:solidFill>
            <a:latin typeface="Trebuchet MS" panose="020B0603020202020204" pitchFamily="34" charset="0"/>
          </a:endParaRPr>
        </a:p>
      </dsp:txBody>
      <dsp:txXfrm>
        <a:off x="8052533" y="1121831"/>
        <a:ext cx="1177202" cy="1177249"/>
      </dsp:txXfrm>
    </dsp:sp>
    <dsp:sp modelId="{73E14348-E7BF-477D-A2D1-FD5FF5157226}">
      <dsp:nvSpPr>
        <dsp:cNvPr id="0" name=""/>
        <dsp:cNvSpPr/>
      </dsp:nvSpPr>
      <dsp:spPr>
        <a:xfrm rot="2700000">
          <a:off x="5932795" y="827243"/>
          <a:ext cx="1766115" cy="1766115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579C8E-0EC7-4E4D-A577-89F9720C174B}">
      <dsp:nvSpPr>
        <dsp:cNvPr id="0" name=""/>
        <dsp:cNvSpPr/>
      </dsp:nvSpPr>
      <dsp:spPr>
        <a:xfrm>
          <a:off x="5992148" y="886319"/>
          <a:ext cx="1648532" cy="164827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4000" b="1" kern="1200" dirty="0">
              <a:solidFill>
                <a:schemeClr val="bg1"/>
              </a:solidFill>
            </a:rPr>
            <a:t>W</a:t>
          </a:r>
          <a:endParaRPr lang="en-US" sz="4000" b="1" kern="1200" dirty="0">
            <a:solidFill>
              <a:schemeClr val="bg1"/>
            </a:solidFill>
          </a:endParaRPr>
        </a:p>
      </dsp:txBody>
      <dsp:txXfrm>
        <a:off x="6227813" y="1121831"/>
        <a:ext cx="1177202" cy="1177249"/>
      </dsp:txXfrm>
    </dsp:sp>
    <dsp:sp modelId="{51CF85BC-5ABE-4866-96C1-3F6290BFDFA2}">
      <dsp:nvSpPr>
        <dsp:cNvPr id="0" name=""/>
        <dsp:cNvSpPr/>
      </dsp:nvSpPr>
      <dsp:spPr>
        <a:xfrm rot="2700000">
          <a:off x="4108076" y="827243"/>
          <a:ext cx="1766115" cy="1766115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90E2DF-5BE2-4CC1-9402-9BBED1AC0680}">
      <dsp:nvSpPr>
        <dsp:cNvPr id="0" name=""/>
        <dsp:cNvSpPr/>
      </dsp:nvSpPr>
      <dsp:spPr>
        <a:xfrm>
          <a:off x="4167428" y="886319"/>
          <a:ext cx="1648532" cy="164827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4000" b="1" kern="1200" dirty="0">
              <a:solidFill>
                <a:schemeClr val="bg1"/>
              </a:solidFill>
              <a:latin typeface="Trebuchet MS" panose="020B0603020202020204" pitchFamily="34" charset="0"/>
            </a:rPr>
            <a:t>O</a:t>
          </a:r>
          <a:endParaRPr lang="en-US" sz="4000" b="1" kern="1200" dirty="0">
            <a:solidFill>
              <a:schemeClr val="bg1"/>
            </a:solidFill>
            <a:latin typeface="Trebuchet MS" panose="020B0603020202020204" pitchFamily="34" charset="0"/>
          </a:endParaRPr>
        </a:p>
      </dsp:txBody>
      <dsp:txXfrm>
        <a:off x="4401971" y="1121831"/>
        <a:ext cx="1177202" cy="1177249"/>
      </dsp:txXfrm>
    </dsp:sp>
    <dsp:sp modelId="{680C3601-A626-4159-93EF-C4E20E7533FB}">
      <dsp:nvSpPr>
        <dsp:cNvPr id="0" name=""/>
        <dsp:cNvSpPr/>
      </dsp:nvSpPr>
      <dsp:spPr>
        <a:xfrm rot="2700000">
          <a:off x="2283356" y="827243"/>
          <a:ext cx="1766115" cy="1766115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9CB6FA-D7E0-4030-931E-FACA3E87ABDE}">
      <dsp:nvSpPr>
        <dsp:cNvPr id="0" name=""/>
        <dsp:cNvSpPr/>
      </dsp:nvSpPr>
      <dsp:spPr>
        <a:xfrm>
          <a:off x="2342709" y="886319"/>
          <a:ext cx="1648532" cy="164827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4000" b="1" kern="1200" dirty="0">
              <a:solidFill>
                <a:schemeClr val="bg1"/>
              </a:solidFill>
              <a:latin typeface="Trebuchet MS" panose="020B0603020202020204" pitchFamily="34" charset="0"/>
            </a:rPr>
            <a:t>R</a:t>
          </a:r>
          <a:endParaRPr lang="en-US" sz="4000" b="1" kern="1200" dirty="0">
            <a:solidFill>
              <a:schemeClr val="bg1"/>
            </a:solidFill>
            <a:latin typeface="Trebuchet MS" panose="020B0603020202020204" pitchFamily="34" charset="0"/>
          </a:endParaRPr>
        </a:p>
      </dsp:txBody>
      <dsp:txXfrm>
        <a:off x="2577251" y="1121831"/>
        <a:ext cx="1177202" cy="1177249"/>
      </dsp:txXfrm>
    </dsp:sp>
    <dsp:sp modelId="{78E20A11-10D3-4FBF-A22D-BE217921E702}">
      <dsp:nvSpPr>
        <dsp:cNvPr id="0" name=""/>
        <dsp:cNvSpPr/>
      </dsp:nvSpPr>
      <dsp:spPr>
        <a:xfrm rot="2700000">
          <a:off x="458636" y="827243"/>
          <a:ext cx="1766115" cy="1766115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BCEE7A-0135-45B8-A80A-986446ED0746}">
      <dsp:nvSpPr>
        <dsp:cNvPr id="0" name=""/>
        <dsp:cNvSpPr/>
      </dsp:nvSpPr>
      <dsp:spPr>
        <a:xfrm>
          <a:off x="516867" y="886319"/>
          <a:ext cx="1648532" cy="164827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4000" b="1" kern="1200" dirty="0">
              <a:solidFill>
                <a:schemeClr val="bg1"/>
              </a:solidFill>
              <a:latin typeface="Trebuchet MS" panose="020B0603020202020204" pitchFamily="34" charset="0"/>
            </a:rPr>
            <a:t>G</a:t>
          </a:r>
          <a:endParaRPr lang="en-US" sz="4000" b="1" kern="1200" dirty="0">
            <a:solidFill>
              <a:schemeClr val="bg1"/>
            </a:solidFill>
            <a:latin typeface="Trebuchet MS" panose="020B0603020202020204" pitchFamily="34" charset="0"/>
          </a:endParaRPr>
        </a:p>
      </dsp:txBody>
      <dsp:txXfrm>
        <a:off x="752532" y="1121831"/>
        <a:ext cx="1177202" cy="11772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7CBE1-16FA-4103-A413-7A774734474C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4AC88-88E9-46E0-BBCB-3E5CBF7DE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401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4AC88-88E9-46E0-BBCB-3E5CBF7DED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29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4AC88-88E9-46E0-BBCB-3E5CBF7DED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53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CA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4AC88-88E9-46E0-BBCB-3E5CBF7DED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14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4AC88-88E9-46E0-BBCB-3E5CBF7DED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402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spc="600" dirty="0">
              <a:solidFill>
                <a:srgbClr val="FFFFFF">
                  <a:alpha val="25000"/>
                </a:srgbClr>
              </a:solidFill>
              <a:effectLst>
                <a:outerShdw blurRad="355600" dist="50800" dir="5400000" sx="95000" sy="95000" algn="ctr" rotWithShape="0">
                  <a:srgbClr val="000000">
                    <a:alpha val="0"/>
                  </a:srgbClr>
                </a:outerShdw>
                <a:reflection stA="0" endPos="65000" dist="50800" dir="5400000" sy="-100000" algn="bl" rotWithShape="0"/>
              </a:effectLst>
              <a:latin typeface="Trebuchet MS" panose="020B0603020202020204" pitchFamily="34" charset="0"/>
              <a:ea typeface="Segoe UI Black" panose="020B0A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EF9EC-8318-4FF6-847E-A85BBD2B7E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7987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CA" sz="1200" b="1" spc="0" baseline="0" dirty="0" smtClean="0">
              <a:solidFill>
                <a:schemeClr val="tx1"/>
              </a:solidFill>
              <a:effectLst/>
              <a:latin typeface="Trebuchet MS" panose="020B0603020202020204" pitchFamily="34" charset="0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EF9EC-8318-4FF6-847E-A85BBD2B7E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7480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EF9EC-8318-4FF6-847E-A85BBD2B7E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146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C155C-C0F9-47F6-8A75-467A128C94F0}" type="datetimeFigureOut">
              <a:rPr lang="en-CA" smtClean="0"/>
              <a:t>2022-10-17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168A-9DF5-499E-B8A4-269F931CBB2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1221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C155C-C0F9-47F6-8A75-467A128C94F0}" type="datetimeFigureOut">
              <a:rPr lang="en-CA" smtClean="0"/>
              <a:t>2022-10-17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168A-9DF5-499E-B8A4-269F931CBB2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0348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C155C-C0F9-47F6-8A75-467A128C94F0}" type="datetimeFigureOut">
              <a:rPr lang="en-CA" smtClean="0"/>
              <a:t>2022-10-17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168A-9DF5-499E-B8A4-269F931CBB2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965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C155C-C0F9-47F6-8A75-467A128C94F0}" type="datetimeFigureOut">
              <a:rPr lang="en-CA" smtClean="0"/>
              <a:t>2022-10-17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168A-9DF5-499E-B8A4-269F931CBB2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0198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C155C-C0F9-47F6-8A75-467A128C94F0}" type="datetimeFigureOut">
              <a:rPr lang="en-CA" smtClean="0"/>
              <a:t>2022-10-17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168A-9DF5-499E-B8A4-269F931CBB2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1787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C155C-C0F9-47F6-8A75-467A128C94F0}" type="datetimeFigureOut">
              <a:rPr lang="en-CA" smtClean="0"/>
              <a:t>2022-10-17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168A-9DF5-499E-B8A4-269F931CBB2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0141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C155C-C0F9-47F6-8A75-467A128C94F0}" type="datetimeFigureOut">
              <a:rPr lang="en-CA" smtClean="0"/>
              <a:t>2022-10-17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168A-9DF5-499E-B8A4-269F931CBB2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2134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C155C-C0F9-47F6-8A75-467A128C94F0}" type="datetimeFigureOut">
              <a:rPr lang="en-CA" smtClean="0"/>
              <a:t>2022-10-17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168A-9DF5-499E-B8A4-269F931CBB2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3887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C155C-C0F9-47F6-8A75-467A128C94F0}" type="datetimeFigureOut">
              <a:rPr lang="en-CA" smtClean="0"/>
              <a:t>2022-10-17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168A-9DF5-499E-B8A4-269F931CBB2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5860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C155C-C0F9-47F6-8A75-467A128C94F0}" type="datetimeFigureOut">
              <a:rPr lang="en-CA" smtClean="0"/>
              <a:t>2022-10-17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168A-9DF5-499E-B8A4-269F931CBB2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5773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C155C-C0F9-47F6-8A75-467A128C94F0}" type="datetimeFigureOut">
              <a:rPr lang="en-CA" smtClean="0"/>
              <a:t>2022-10-17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168A-9DF5-499E-B8A4-269F931CBB2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3047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C155C-C0F9-47F6-8A75-467A128C94F0}" type="datetimeFigureOut">
              <a:rPr lang="en-CA" smtClean="0"/>
              <a:t>2022-10-17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168A-9DF5-499E-B8A4-269F931CBB2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4301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C155C-C0F9-47F6-8A75-467A128C94F0}" type="datetimeFigureOut">
              <a:rPr lang="en-CA" smtClean="0"/>
              <a:t>2022-10-17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168A-9DF5-499E-B8A4-269F931CBB2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6477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C155C-C0F9-47F6-8A75-467A128C94F0}" type="datetimeFigureOut">
              <a:rPr lang="en-CA" smtClean="0"/>
              <a:t>2022-10-17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168A-9DF5-499E-B8A4-269F931CBB2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1233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C155C-C0F9-47F6-8A75-467A128C94F0}" type="datetimeFigureOut">
              <a:rPr lang="en-CA" smtClean="0"/>
              <a:t>2022-10-17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168A-9DF5-499E-B8A4-269F931CBB2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7569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C155C-C0F9-47F6-8A75-467A128C94F0}" type="datetimeFigureOut">
              <a:rPr lang="en-CA" smtClean="0"/>
              <a:t>2022-10-17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168A-9DF5-499E-B8A4-269F931CBB2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9927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EC2C155C-C0F9-47F6-8A75-467A128C94F0}" type="datetimeFigureOut">
              <a:rPr lang="en-CA" smtClean="0"/>
              <a:t>2022-10-17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F746168A-9DF5-499E-B8A4-269F931CBB2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1352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EC2C155C-C0F9-47F6-8A75-467A128C94F0}" type="datetimeFigureOut">
              <a:rPr lang="en-CA" smtClean="0"/>
              <a:t>2022-10-17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F746168A-9DF5-499E-B8A4-269F931CBB2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2402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9">
            <a:extLst>
              <a:ext uri="{FF2B5EF4-FFF2-40B4-BE49-F238E27FC236}">
                <a16:creationId xmlns:a16="http://schemas.microsoft.com/office/drawing/2014/main" id="{BCA2EB72-13DC-4DC6-B461-3B036C55B9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6" cy="5571066"/>
          </a:xfrm>
          <a:prstGeom prst="roundRect">
            <a:avLst>
              <a:gd name="adj" fmla="val 2627"/>
            </a:avLst>
          </a:prstGeom>
          <a:solidFill>
            <a:schemeClr val="bg2">
              <a:lumMod val="75000"/>
            </a:schemeClr>
          </a:solidFill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innerShdw blurRad="63500" dist="508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9CCA20-02C5-4588-9595-436C51061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532" y="1649006"/>
            <a:ext cx="6075552" cy="49180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 smtClean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Trebuchet MS" panose="020B0603020202020204" pitchFamily="34" charset="0"/>
              </a:rPr>
              <a:t>FROM STRATEGY TO MONEY MAGENT</a:t>
            </a:r>
            <a:endParaRPr lang="en-US" sz="5400" dirty="0"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cxnSp>
        <p:nvCxnSpPr>
          <p:cNvPr id="24" name="Straight Connector 17">
            <a:extLst>
              <a:ext uri="{FF2B5EF4-FFF2-40B4-BE49-F238E27FC236}">
                <a16:creationId xmlns:a16="http://schemas.microsoft.com/office/drawing/2014/main" id="{C8F75BF3-096E-451E-A222-96A7F09468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8699" y="2011680"/>
            <a:ext cx="0" cy="28346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CAA37B10-1F8C-43BD-8E8D-4AE2C87345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00" y="701411"/>
            <a:ext cx="1895191" cy="1895191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699" y="1215365"/>
            <a:ext cx="3875598" cy="469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65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-379141" y="1307515"/>
          <a:ext cx="11441146" cy="3420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4713" y="0"/>
            <a:ext cx="12218106" cy="1683384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98A82E7F-C586-4DCF-AAFF-A73B91BA87A0}"/>
              </a:ext>
            </a:extLst>
          </p:cNvPr>
          <p:cNvSpPr/>
          <p:nvPr/>
        </p:nvSpPr>
        <p:spPr>
          <a:xfrm>
            <a:off x="9692941" y="4116194"/>
            <a:ext cx="2499059" cy="23417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C000"/>
                </a:solidFill>
                <a:latin typeface="Trebuchet MS" panose="020B0603020202020204" pitchFamily="34" charset="0"/>
              </a:rPr>
              <a:t> Hold </a:t>
            </a:r>
            <a:r>
              <a:rPr lang="en-US" sz="2000" dirty="0">
                <a:solidFill>
                  <a:schemeClr val="tx2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rPr>
              <a:t>y</a:t>
            </a:r>
            <a:r>
              <a:rPr lang="en-US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rPr>
              <a:t>ou 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rPr>
              <a:t>and </a:t>
            </a:r>
            <a:r>
              <a:rPr lang="en-US" sz="2000" dirty="0">
                <a:solidFill>
                  <a:schemeClr val="tx2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rPr>
              <a:t>y</a:t>
            </a:r>
            <a:r>
              <a:rPr lang="en-US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rPr>
              <a:t>our </a:t>
            </a:r>
          </a:p>
          <a:p>
            <a:pPr algn="ctr"/>
            <a:r>
              <a:rPr lang="en-US" sz="2000" dirty="0">
                <a:solidFill>
                  <a:schemeClr val="tx2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rPr>
              <a:t>t</a:t>
            </a:r>
            <a:r>
              <a:rPr lang="en-US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rPr>
              <a:t>eam accountable</a:t>
            </a:r>
            <a:endParaRPr lang="en-US" dirty="0">
              <a:solidFill>
                <a:srgbClr val="FFC000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D54509E-B56B-49F6-B043-CD7D92C25A51}"/>
              </a:ext>
            </a:extLst>
          </p:cNvPr>
          <p:cNvSpPr/>
          <p:nvPr/>
        </p:nvSpPr>
        <p:spPr>
          <a:xfrm>
            <a:off x="11146387" y="1913790"/>
            <a:ext cx="800377" cy="207834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wordArtVert" rtlCol="0" anchor="ctr"/>
          <a:lstStyle/>
          <a:p>
            <a:pPr algn="ctr"/>
            <a:r>
              <a:rPr lang="en-US" sz="2000" dirty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ebuchet MS" panose="020B0603020202020204" pitchFamily="34" charset="0"/>
              </a:rPr>
              <a:t>MODEL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E435765C-A835-4177-BDAB-87E620547BF5}"/>
              </a:ext>
            </a:extLst>
          </p:cNvPr>
          <p:cNvSpPr/>
          <p:nvPr/>
        </p:nvSpPr>
        <p:spPr>
          <a:xfrm>
            <a:off x="7768705" y="4371274"/>
            <a:ext cx="2359084" cy="17953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C000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>
                <a:solidFill>
                  <a:schemeClr val="tx2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rPr>
              <a:t>Outline</a:t>
            </a:r>
          </a:p>
          <a:p>
            <a:pPr algn="ctr"/>
            <a:r>
              <a:rPr lang="en-US" sz="2000" dirty="0">
                <a:solidFill>
                  <a:srgbClr val="FFC000"/>
                </a:solidFill>
                <a:latin typeface="Trebuchet MS" panose="020B0603020202020204" pitchFamily="34" charset="0"/>
              </a:rPr>
              <a:t>Tasks </a:t>
            </a:r>
            <a:r>
              <a:rPr lang="en-US" sz="2000" dirty="0">
                <a:solidFill>
                  <a:schemeClr val="tx2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rPr>
              <a:t>and </a:t>
            </a:r>
            <a:r>
              <a:rPr lang="en-US" sz="2000" dirty="0">
                <a:solidFill>
                  <a:srgbClr val="FFC000"/>
                </a:solidFill>
                <a:latin typeface="Trebuchet MS" panose="020B0603020202020204" pitchFamily="34" charset="0"/>
              </a:rPr>
              <a:t>Targets</a:t>
            </a:r>
            <a:endParaRPr lang="en-US" dirty="0">
              <a:solidFill>
                <a:srgbClr val="FFC000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1B364E5D-9388-4A67-A239-909AEE7242A4}"/>
              </a:ext>
            </a:extLst>
          </p:cNvPr>
          <p:cNvSpPr/>
          <p:nvPr/>
        </p:nvSpPr>
        <p:spPr>
          <a:xfrm>
            <a:off x="5839528" y="4314080"/>
            <a:ext cx="2334315" cy="19152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C000"/>
                </a:solidFill>
                <a:latin typeface="Trebuchet MS" panose="020B0603020202020204" pitchFamily="34" charset="0"/>
              </a:rPr>
              <a:t>Weave </a:t>
            </a:r>
            <a:r>
              <a:rPr lang="en-US" sz="2000" dirty="0">
                <a:solidFill>
                  <a:schemeClr val="tx2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rPr>
              <a:t>in</a:t>
            </a:r>
          </a:p>
          <a:p>
            <a:pPr algn="ctr"/>
            <a:r>
              <a:rPr lang="en-CA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rPr>
              <a:t>your</a:t>
            </a:r>
            <a:endParaRPr lang="en-US" sz="2000" dirty="0">
              <a:solidFill>
                <a:schemeClr val="tx2">
                  <a:lumMod val="20000"/>
                  <a:lumOff val="80000"/>
                </a:schemeClr>
              </a:solidFill>
              <a:latin typeface="Trebuchet MS" panose="020B0603020202020204" pitchFamily="34" charset="0"/>
            </a:endParaRPr>
          </a:p>
          <a:p>
            <a:pPr algn="ctr"/>
            <a:r>
              <a:rPr lang="en-US" sz="2000" dirty="0">
                <a:solidFill>
                  <a:schemeClr val="tx2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rPr>
              <a:t>Team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3BC6DEE-C997-410F-BDFD-53F63B61E95A}"/>
              </a:ext>
            </a:extLst>
          </p:cNvPr>
          <p:cNvSpPr/>
          <p:nvPr/>
        </p:nvSpPr>
        <p:spPr>
          <a:xfrm>
            <a:off x="3948787" y="4206764"/>
            <a:ext cx="2359085" cy="2082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Trebuchet MS" panose="020B0603020202020204" pitchFamily="34" charset="0"/>
              </a:rPr>
              <a:t>Options</a:t>
            </a:r>
            <a:r>
              <a:rPr lang="en-US" sz="2400" dirty="0" smtClean="0">
                <a:solidFill>
                  <a:srgbClr val="FFC000"/>
                </a:solidFill>
                <a:latin typeface="Trebuchet MS" panose="020B0603020202020204" pitchFamily="34" charset="0"/>
              </a:rPr>
              <a:t> 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rPr>
              <a:t>and </a:t>
            </a:r>
            <a:r>
              <a:rPr lang="en-US" sz="2000" dirty="0">
                <a:solidFill>
                  <a:srgbClr val="FFC000"/>
                </a:solidFill>
                <a:latin typeface="Trebuchet MS" panose="020B0603020202020204" pitchFamily="34" charset="0"/>
              </a:rPr>
              <a:t>Opportunities </a:t>
            </a:r>
            <a:r>
              <a:rPr lang="en-US" sz="2400" dirty="0">
                <a:solidFill>
                  <a:srgbClr val="FFC000"/>
                </a:solidFill>
                <a:latin typeface="Trebuchet MS" panose="020B0603020202020204" pitchFamily="34" charset="0"/>
              </a:rPr>
              <a:t> </a:t>
            </a:r>
            <a:endParaRPr lang="en-US" dirty="0">
              <a:solidFill>
                <a:srgbClr val="FFC000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48C59A27-3A82-4626-B212-CBB0D5C79BD1}"/>
              </a:ext>
            </a:extLst>
          </p:cNvPr>
          <p:cNvSpPr/>
          <p:nvPr/>
        </p:nvSpPr>
        <p:spPr>
          <a:xfrm>
            <a:off x="1766869" y="4337823"/>
            <a:ext cx="2359084" cy="17953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Trebuchet MS" panose="020B0603020202020204" pitchFamily="34" charset="0"/>
              </a:rPr>
              <a:t>Roadmap </a:t>
            </a:r>
            <a:endParaRPr lang="en-US" dirty="0">
              <a:solidFill>
                <a:srgbClr val="FFC000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C79E9CAE-70E0-4499-847F-89E0C36A1ABA}"/>
              </a:ext>
            </a:extLst>
          </p:cNvPr>
          <p:cNvSpPr/>
          <p:nvPr/>
        </p:nvSpPr>
        <p:spPr>
          <a:xfrm>
            <a:off x="55761" y="4337824"/>
            <a:ext cx="2007220" cy="17953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Trebuchet MS" panose="020B0603020202020204" pitchFamily="34" charset="0"/>
              </a:rPr>
              <a:t>Goals</a:t>
            </a:r>
            <a:endParaRPr lang="en-US" dirty="0">
              <a:solidFill>
                <a:srgbClr val="FFC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7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87C9A-A500-4EEA-84F4-00729EE40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378" y="0"/>
            <a:ext cx="11617524" cy="1905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latin typeface="Trebuchet MS" panose="020B0603020202020204" pitchFamily="34" charset="0"/>
              </a:rPr>
              <a:t>SELF ASSESSMENT of where you are now</a:t>
            </a:r>
            <a:br>
              <a:rPr lang="en-US" sz="4800" b="1" dirty="0">
                <a:latin typeface="Trebuchet MS" panose="020B0603020202020204" pitchFamily="34" charset="0"/>
              </a:rPr>
            </a:br>
            <a:endParaRPr lang="en-CA" sz="4800" b="1" dirty="0">
              <a:latin typeface="Trebuchet MS" panose="020B0603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F4C69A-B1B0-4743-B474-B7FAB95DE5C8}"/>
              </a:ext>
            </a:extLst>
          </p:cNvPr>
          <p:cNvSpPr txBox="1"/>
          <p:nvPr/>
        </p:nvSpPr>
        <p:spPr>
          <a:xfrm>
            <a:off x="2206013" y="4339696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chemeClr val="tx1">
                  <a:lumMod val="20000"/>
                  <a:lumOff val="80000"/>
                </a:schemeClr>
              </a:solidFill>
              <a:latin typeface="Trebuchet MS" panose="020B0603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chemeClr val="tx1">
                  <a:lumMod val="20000"/>
                  <a:lumOff val="80000"/>
                </a:schemeClr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8" name="Group 63">
            <a:extLst>
              <a:ext uri="{FF2B5EF4-FFF2-40B4-BE49-F238E27FC236}">
                <a16:creationId xmlns:a16="http://schemas.microsoft.com/office/drawing/2014/main" id="{316B3392-E6F7-4314-90D1-EA7046DA9E3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54378" y="1349409"/>
          <a:ext cx="11617524" cy="4579768"/>
        </p:xfrm>
        <a:graphic>
          <a:graphicData uri="http://schemas.openxmlformats.org/drawingml/2006/table">
            <a:tbl>
              <a:tblPr/>
              <a:tblGrid>
                <a:gridCol w="11617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5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rebuchet MS" panose="020B0603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39" marR="91439"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3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285750" indent="-285750" algn="l">
                        <a:buClr>
                          <a:srgbClr val="006600"/>
                        </a:buClr>
                        <a:buFont typeface="Wingdings" panose="05000000000000000000" pitchFamily="2" charset="2"/>
                        <a:buChar char="§"/>
                      </a:pPr>
                      <a:endParaRPr lang="en-US" sz="1500" b="0" i="0" kern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75922C57-9D58-4925-9858-19715C7F3DBE}"/>
              </a:ext>
            </a:extLst>
          </p:cNvPr>
          <p:cNvSpPr/>
          <p:nvPr/>
        </p:nvSpPr>
        <p:spPr bwMode="auto">
          <a:xfrm>
            <a:off x="1630076" y="1709177"/>
            <a:ext cx="4038600" cy="3689316"/>
          </a:xfrm>
          <a:prstGeom prst="ellipse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chemeClr val="tx1">
                  <a:lumMod val="20000"/>
                  <a:lumOff val="80000"/>
                </a:schemeClr>
              </a:solidFill>
              <a:latin typeface="Times New Roman"/>
            </a:endParaRPr>
          </a:p>
        </p:txBody>
      </p:sp>
      <p:cxnSp>
        <p:nvCxnSpPr>
          <p:cNvPr id="10" name="Straight Connector 3">
            <a:extLst>
              <a:ext uri="{FF2B5EF4-FFF2-40B4-BE49-F238E27FC236}">
                <a16:creationId xmlns:a16="http://schemas.microsoft.com/office/drawing/2014/main" id="{7F76FA9C-C65F-42FA-9402-1F31B39423E1}"/>
              </a:ext>
            </a:extLst>
          </p:cNvPr>
          <p:cNvCxnSpPr>
            <a:cxnSpLocks noChangeShapeType="1"/>
            <a:stCxn id="9" idx="0"/>
            <a:endCxn id="9" idx="4"/>
          </p:cNvCxnSpPr>
          <p:nvPr/>
        </p:nvCxnSpPr>
        <p:spPr bwMode="auto">
          <a:xfrm>
            <a:off x="3649376" y="1709177"/>
            <a:ext cx="0" cy="368931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5">
            <a:extLst>
              <a:ext uri="{FF2B5EF4-FFF2-40B4-BE49-F238E27FC236}">
                <a16:creationId xmlns:a16="http://schemas.microsoft.com/office/drawing/2014/main" id="{9134CA1D-DB4B-48CD-91C5-C6ED2FEEAA5E}"/>
              </a:ext>
            </a:extLst>
          </p:cNvPr>
          <p:cNvCxnSpPr>
            <a:cxnSpLocks noChangeShapeType="1"/>
            <a:stCxn id="9" idx="1"/>
            <a:endCxn id="9" idx="5"/>
          </p:cNvCxnSpPr>
          <p:nvPr/>
        </p:nvCxnSpPr>
        <p:spPr bwMode="auto">
          <a:xfrm>
            <a:off x="2221515" y="2249465"/>
            <a:ext cx="2855722" cy="260874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7">
            <a:extLst>
              <a:ext uri="{FF2B5EF4-FFF2-40B4-BE49-F238E27FC236}">
                <a16:creationId xmlns:a16="http://schemas.microsoft.com/office/drawing/2014/main" id="{4BFED310-79E6-4985-82B7-C61AC4EF282C}"/>
              </a:ext>
            </a:extLst>
          </p:cNvPr>
          <p:cNvCxnSpPr>
            <a:cxnSpLocks noChangeShapeType="1"/>
            <a:stCxn id="9" idx="7"/>
          </p:cNvCxnSpPr>
          <p:nvPr/>
        </p:nvCxnSpPr>
        <p:spPr bwMode="auto">
          <a:xfrm flipH="1">
            <a:off x="2201577" y="2249465"/>
            <a:ext cx="2875660" cy="261562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9">
            <a:extLst>
              <a:ext uri="{FF2B5EF4-FFF2-40B4-BE49-F238E27FC236}">
                <a16:creationId xmlns:a16="http://schemas.microsoft.com/office/drawing/2014/main" id="{201B39AD-C084-4019-9617-46BA4817A33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30076" y="3484643"/>
            <a:ext cx="4038600" cy="9205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2">
            <a:extLst>
              <a:ext uri="{FF2B5EF4-FFF2-40B4-BE49-F238E27FC236}">
                <a16:creationId xmlns:a16="http://schemas.microsoft.com/office/drawing/2014/main" id="{0F0FEA81-60BA-4FEE-A884-C4D92CE5332F}"/>
              </a:ext>
            </a:extLst>
          </p:cNvPr>
          <p:cNvCxnSpPr>
            <a:cxnSpLocks noChangeShapeType="1"/>
            <a:stCxn id="9" idx="0"/>
          </p:cNvCxnSpPr>
          <p:nvPr/>
        </p:nvCxnSpPr>
        <p:spPr bwMode="auto">
          <a:xfrm>
            <a:off x="3649376" y="1709177"/>
            <a:ext cx="0" cy="26031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3">
            <a:extLst>
              <a:ext uri="{FF2B5EF4-FFF2-40B4-BE49-F238E27FC236}">
                <a16:creationId xmlns:a16="http://schemas.microsoft.com/office/drawing/2014/main" id="{7F76FA9C-C65F-42FA-9402-1F31B39423E1}"/>
              </a:ext>
            </a:extLst>
          </p:cNvPr>
          <p:cNvCxnSpPr>
            <a:cxnSpLocks noChangeShapeType="1"/>
            <a:stCxn id="9" idx="0"/>
          </p:cNvCxnSpPr>
          <p:nvPr/>
        </p:nvCxnSpPr>
        <p:spPr bwMode="auto">
          <a:xfrm flipH="1">
            <a:off x="3621666" y="1709177"/>
            <a:ext cx="27710" cy="3726264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5">
            <a:extLst>
              <a:ext uri="{FF2B5EF4-FFF2-40B4-BE49-F238E27FC236}">
                <a16:creationId xmlns:a16="http://schemas.microsoft.com/office/drawing/2014/main" id="{9134CA1D-DB4B-48CD-91C5-C6ED2FEEAA5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09307" y="2256353"/>
            <a:ext cx="2855722" cy="260874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7">
            <a:extLst>
              <a:ext uri="{FF2B5EF4-FFF2-40B4-BE49-F238E27FC236}">
                <a16:creationId xmlns:a16="http://schemas.microsoft.com/office/drawing/2014/main" id="{4BFED310-79E6-4985-82B7-C61AC4EF282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159719" y="2256353"/>
            <a:ext cx="2875660" cy="2615628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9">
            <a:extLst>
              <a:ext uri="{FF2B5EF4-FFF2-40B4-BE49-F238E27FC236}">
                <a16:creationId xmlns:a16="http://schemas.microsoft.com/office/drawing/2014/main" id="{201B39AD-C084-4019-9617-46BA4817A33C}"/>
              </a:ext>
            </a:extLst>
          </p:cNvPr>
          <p:cNvCxnSpPr>
            <a:cxnSpLocks noChangeShapeType="1"/>
            <a:endCxn id="9" idx="6"/>
          </p:cNvCxnSpPr>
          <p:nvPr/>
        </p:nvCxnSpPr>
        <p:spPr bwMode="auto">
          <a:xfrm>
            <a:off x="1602366" y="3521591"/>
            <a:ext cx="4066310" cy="32244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Box 19">
            <a:extLst>
              <a:ext uri="{FF2B5EF4-FFF2-40B4-BE49-F238E27FC236}">
                <a16:creationId xmlns:a16="http://schemas.microsoft.com/office/drawing/2014/main" id="{F53DAD38-24C5-49C9-9E0C-372ABF36F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6624" y="3336977"/>
            <a:ext cx="15827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rPr>
              <a:t>YOUR OFFER (CTA)</a:t>
            </a:r>
          </a:p>
        </p:txBody>
      </p:sp>
      <p:sp>
        <p:nvSpPr>
          <p:cNvPr id="29" name="TextBox 20">
            <a:extLst>
              <a:ext uri="{FF2B5EF4-FFF2-40B4-BE49-F238E27FC236}">
                <a16:creationId xmlns:a16="http://schemas.microsoft.com/office/drawing/2014/main" id="{194E6FFE-854E-4DFA-A7CB-8683302ED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4777" y="1691150"/>
            <a:ext cx="15827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chemeClr val="tx1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rPr>
              <a:t>CONNECTING WITH YOUR CLIENTS</a:t>
            </a:r>
          </a:p>
        </p:txBody>
      </p:sp>
      <p:sp>
        <p:nvSpPr>
          <p:cNvPr id="30" name="TextBox 23">
            <a:extLst>
              <a:ext uri="{FF2B5EF4-FFF2-40B4-BE49-F238E27FC236}">
                <a16:creationId xmlns:a16="http://schemas.microsoft.com/office/drawing/2014/main" id="{0F33CA98-F192-4362-9CBC-62C17EA17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4369" y="1282156"/>
            <a:ext cx="17526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rPr>
              <a:t>BUSINESS MINDSET</a:t>
            </a:r>
          </a:p>
        </p:txBody>
      </p:sp>
      <p:sp>
        <p:nvSpPr>
          <p:cNvPr id="31" name="TextBox 19">
            <a:extLst>
              <a:ext uri="{FF2B5EF4-FFF2-40B4-BE49-F238E27FC236}">
                <a16:creationId xmlns:a16="http://schemas.microsoft.com/office/drawing/2014/main" id="{97DA4E4F-0B10-4859-8BBA-D5C2E0CC9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1161" y="4816720"/>
            <a:ext cx="17499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chemeClr val="tx1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rPr>
              <a:t>YOUR SALES MINDSET (objection handling)</a:t>
            </a:r>
          </a:p>
        </p:txBody>
      </p:sp>
      <p:sp>
        <p:nvSpPr>
          <p:cNvPr id="32" name="TextBox 19">
            <a:extLst>
              <a:ext uri="{FF2B5EF4-FFF2-40B4-BE49-F238E27FC236}">
                <a16:creationId xmlns:a16="http://schemas.microsoft.com/office/drawing/2014/main" id="{1B11BF68-1BF9-47D8-B930-89BA719D4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4369" y="5391754"/>
            <a:ext cx="16135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rPr>
              <a:t>YOUR LEAD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rPr>
              <a:t>GEN PLAN</a:t>
            </a:r>
          </a:p>
        </p:txBody>
      </p:sp>
      <p:sp>
        <p:nvSpPr>
          <p:cNvPr id="33" name="TextBox 19">
            <a:extLst>
              <a:ext uri="{FF2B5EF4-FFF2-40B4-BE49-F238E27FC236}">
                <a16:creationId xmlns:a16="http://schemas.microsoft.com/office/drawing/2014/main" id="{A1953497-BEBD-4D77-8827-634B77DD7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565" y="4754570"/>
            <a:ext cx="17430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altLang="en-US" sz="1200" dirty="0">
                <a:solidFill>
                  <a:schemeClr val="tx1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rPr>
              <a:t>GROUP PARTICIPATION</a:t>
            </a:r>
            <a:endParaRPr lang="en-US" altLang="en-US" sz="1200" dirty="0">
              <a:solidFill>
                <a:schemeClr val="tx1">
                  <a:lumMod val="20000"/>
                  <a:lumOff val="8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4" name="TextBox 19">
            <a:extLst>
              <a:ext uri="{FF2B5EF4-FFF2-40B4-BE49-F238E27FC236}">
                <a16:creationId xmlns:a16="http://schemas.microsoft.com/office/drawing/2014/main" id="{CC4C4679-C599-4C5D-925E-F7719364B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811" y="3271950"/>
            <a:ext cx="15424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rPr>
              <a:t>SOCIAL MEDIA</a:t>
            </a:r>
          </a:p>
        </p:txBody>
      </p:sp>
      <p:sp>
        <p:nvSpPr>
          <p:cNvPr id="35" name="TextBox 19">
            <a:extLst>
              <a:ext uri="{FF2B5EF4-FFF2-40B4-BE49-F238E27FC236}">
                <a16:creationId xmlns:a16="http://schemas.microsoft.com/office/drawing/2014/main" id="{DA91FE27-F526-4387-BECB-18E0263E6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644" y="1965612"/>
            <a:ext cx="18081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altLang="en-US" sz="1200" dirty="0">
                <a:solidFill>
                  <a:schemeClr val="tx1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rPr>
              <a:t> YOUR SUCCESS HABITS</a:t>
            </a:r>
            <a:endParaRPr lang="en-US" altLang="en-US" sz="1200" dirty="0">
              <a:solidFill>
                <a:schemeClr val="tx1">
                  <a:lumMod val="20000"/>
                  <a:lumOff val="80000"/>
                </a:schemeClr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36" name="Table 7">
            <a:extLst>
              <a:ext uri="{FF2B5EF4-FFF2-40B4-BE49-F238E27FC236}">
                <a16:creationId xmlns:a16="http://schemas.microsoft.com/office/drawing/2014/main" id="{6BBD0454-C28C-45D1-B2FC-76D4C5980F1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062910" y="1282156"/>
          <a:ext cx="3765780" cy="4727816"/>
        </p:xfrm>
        <a:graphic>
          <a:graphicData uri="http://schemas.openxmlformats.org/drawingml/2006/table">
            <a:tbl>
              <a:tblPr firstRow="1" bandRow="1"/>
              <a:tblGrid>
                <a:gridCol w="2336137">
                  <a:extLst>
                    <a:ext uri="{9D8B030D-6E8A-4147-A177-3AD203B41FA5}">
                      <a16:colId xmlns:a16="http://schemas.microsoft.com/office/drawing/2014/main" val="3671656829"/>
                    </a:ext>
                  </a:extLst>
                </a:gridCol>
                <a:gridCol w="1429643">
                  <a:extLst>
                    <a:ext uri="{9D8B030D-6E8A-4147-A177-3AD203B41FA5}">
                      <a16:colId xmlns:a16="http://schemas.microsoft.com/office/drawing/2014/main" val="1385599008"/>
                    </a:ext>
                  </a:extLst>
                </a:gridCol>
              </a:tblGrid>
              <a:tr h="5507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Area of Business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Scale from 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1-10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992015"/>
                  </a:ext>
                </a:extLst>
              </a:tr>
              <a:tr h="3950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CA" sz="1200">
                          <a:latin typeface="Trebuchet MS" panose="020B0603020202020204" pitchFamily="34" charset="0"/>
                        </a:rPr>
                        <a:t>BUILDING</a:t>
                      </a:r>
                      <a:r>
                        <a:rPr lang="en-CA" sz="1200" baseline="0">
                          <a:latin typeface="Trebuchet MS" panose="020B0603020202020204" pitchFamily="34" charset="0"/>
                        </a:rPr>
                        <a:t> OUT MASTERCLASS</a:t>
                      </a:r>
                      <a:endParaRPr lang="en-US" sz="12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endParaRPr lang="en-US" sz="12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838060"/>
                  </a:ext>
                </a:extLst>
              </a:tr>
              <a:tr h="4597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CA" sz="1200" dirty="0">
                          <a:latin typeface="Trebuchet MS" panose="020B0603020202020204" pitchFamily="34" charset="0"/>
                        </a:rPr>
                        <a:t>CLIENT</a:t>
                      </a:r>
                      <a:r>
                        <a:rPr lang="en-CA" sz="1200" baseline="0" dirty="0">
                          <a:latin typeface="Trebuchet MS" panose="020B0603020202020204" pitchFamily="34" charset="0"/>
                        </a:rPr>
                        <a:t> CONNECTIONS</a:t>
                      </a:r>
                      <a:endParaRPr lang="en-US" sz="1200" dirty="0">
                        <a:latin typeface="Trebuchet MS" panose="020B0603020202020204" pitchFamily="34" charset="0"/>
                      </a:endParaRPr>
                    </a:p>
                    <a:p>
                      <a:r>
                        <a:rPr lang="en-US" sz="1000" dirty="0">
                          <a:latin typeface="Trebuchet MS" panose="020B0603020202020204" pitchFamily="34" charset="0"/>
                        </a:rPr>
                        <a:t>(Are you connecting with clients?)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endParaRPr lang="en-US" sz="12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323213"/>
                  </a:ext>
                </a:extLst>
              </a:tr>
              <a:tr h="5360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rebuchet MS" panose="020B0603020202020204" pitchFamily="34" charset="0"/>
                        </a:rPr>
                        <a:t>YOUR OFFER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Trebuchet MS" panose="020B0603020202020204" pitchFamily="34" charset="0"/>
                        </a:rPr>
                        <a:t>(Do you have your elevator pitch perfected?)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endParaRPr lang="en-US" sz="12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354248"/>
                  </a:ext>
                </a:extLst>
              </a:tr>
              <a:tr h="5360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>
                          <a:latin typeface="Trebuchet MS" panose="020B0603020202020204" pitchFamily="34" charset="0"/>
                        </a:rPr>
                        <a:t>YOUR SALES MINDSET</a:t>
                      </a:r>
                      <a:endParaRPr lang="en-US" sz="1200" dirty="0">
                        <a:latin typeface="Trebuchet MS" panose="020B0603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Trebuchet MS" panose="020B0603020202020204" pitchFamily="34" charset="0"/>
                        </a:rPr>
                        <a:t>(Do you enjoy telling people about your business?)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endParaRPr lang="en-US" sz="12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335674"/>
                  </a:ext>
                </a:extLst>
              </a:tr>
              <a:tr h="4317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>
                          <a:latin typeface="Trebuchet MS" panose="020B0603020202020204" pitchFamily="34" charset="0"/>
                        </a:rPr>
                        <a:t>LEAD</a:t>
                      </a:r>
                      <a:r>
                        <a:rPr lang="en-CA" sz="1200" baseline="0" dirty="0">
                          <a:latin typeface="Trebuchet MS" panose="020B0603020202020204" pitchFamily="34" charset="0"/>
                        </a:rPr>
                        <a:t> GENERATON</a:t>
                      </a:r>
                      <a:endParaRPr lang="en-US" sz="1200" dirty="0">
                        <a:latin typeface="Trebuchet MS" panose="020B0603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Trebuchet MS" panose="020B0603020202020204" pitchFamily="34" charset="0"/>
                        </a:rPr>
                        <a:t>(Do</a:t>
                      </a:r>
                      <a:r>
                        <a:rPr lang="en-US" sz="1000" baseline="0" dirty="0">
                          <a:latin typeface="Trebuchet MS" panose="020B0603020202020204" pitchFamily="34" charset="0"/>
                        </a:rPr>
                        <a:t> you have a plan and use it monthly?)</a:t>
                      </a:r>
                      <a:endParaRPr lang="en-US" sz="10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endParaRPr lang="en-US" sz="12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921795"/>
                  </a:ext>
                </a:extLst>
              </a:tr>
              <a:tr h="3950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rebuchet MS" panose="020B0603020202020204" pitchFamily="34" charset="0"/>
                        </a:rPr>
                        <a:t>GROUP PARTICIPATION?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Trebuchet MS" panose="020B0603020202020204" pitchFamily="34" charset="0"/>
                        </a:rPr>
                        <a:t>(</a:t>
                      </a:r>
                      <a:r>
                        <a:rPr lang="en-US" sz="1000" baseline="0" dirty="0">
                          <a:latin typeface="Trebuchet MS" panose="020B0603020202020204" pitchFamily="34" charset="0"/>
                        </a:rPr>
                        <a:t>Are you contributing to the group weekly/monthly</a:t>
                      </a:r>
                      <a:r>
                        <a:rPr lang="en-US" sz="1000" dirty="0">
                          <a:latin typeface="Trebuchet MS" panose="020B0603020202020204" pitchFamily="34" charset="0"/>
                        </a:rPr>
                        <a:t>?)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endParaRPr lang="en-US" sz="12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918646"/>
                  </a:ext>
                </a:extLst>
              </a:tr>
              <a:tr h="3990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rebuchet MS" panose="020B0603020202020204" pitchFamily="34" charset="0"/>
                        </a:rPr>
                        <a:t>SOCIAL</a:t>
                      </a:r>
                      <a:r>
                        <a:rPr lang="en-US" sz="1200" baseline="0" dirty="0">
                          <a:latin typeface="Trebuchet MS" panose="020B0603020202020204" pitchFamily="34" charset="0"/>
                        </a:rPr>
                        <a:t> MEDIA</a:t>
                      </a:r>
                      <a:endParaRPr lang="en-US" sz="1200" dirty="0">
                        <a:latin typeface="Trebuchet MS" panose="020B0603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Trebuchet MS" panose="020B0603020202020204" pitchFamily="34" charset="0"/>
                        </a:rPr>
                        <a:t>(Are</a:t>
                      </a:r>
                      <a:r>
                        <a:rPr lang="en-US" sz="1000" baseline="0" dirty="0">
                          <a:latin typeface="Trebuchet MS" panose="020B0603020202020204" pitchFamily="34" charset="0"/>
                        </a:rPr>
                        <a:t> you posting effectively</a:t>
                      </a:r>
                      <a:r>
                        <a:rPr lang="en-US" sz="1000" dirty="0">
                          <a:latin typeface="Trebuchet MS" panose="020B0603020202020204" pitchFamily="34" charset="0"/>
                        </a:rPr>
                        <a:t>?)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endParaRPr lang="en-US" sz="12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183634"/>
                  </a:ext>
                </a:extLst>
              </a:tr>
              <a:tr h="5360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rebuchet MS" panose="020B0603020202020204" pitchFamily="34" charset="0"/>
                        </a:rPr>
                        <a:t>YOUR SUCCESS HABITS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Trebuchet MS" panose="020B0603020202020204" pitchFamily="34" charset="0"/>
                        </a:rPr>
                        <a:t>(DO you look at your numbers daily and have a clear plan</a:t>
                      </a:r>
                      <a:r>
                        <a:rPr lang="en-US" sz="1000" baseline="0" dirty="0">
                          <a:latin typeface="Trebuchet MS" panose="020B0603020202020204" pitchFamily="34" charset="0"/>
                        </a:rPr>
                        <a:t>?)</a:t>
                      </a:r>
                      <a:endParaRPr lang="en-US" sz="10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endParaRPr lang="en-US" sz="12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35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992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3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id="{5AD84628-5941-4020-A381-BD9AD0551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8086" y="-179882"/>
            <a:ext cx="12568938" cy="1742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CA" altLang="en-US" sz="4800" b="1" dirty="0" smtClean="0">
                <a:solidFill>
                  <a:schemeClr val="tx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YOU NEED TO EVOLVE, BEFORE YOUR BUSINESS EVOLVES</a:t>
            </a:r>
            <a:endParaRPr lang="en-US" altLang="en-US" sz="4800" b="1" dirty="0">
              <a:solidFill>
                <a:schemeClr val="tx1"/>
              </a:solidFill>
              <a:latin typeface="Trebuchet MS" panose="020B0603020202020204" pitchFamily="34" charset="0"/>
              <a:cs typeface="Aharoni" panose="02010803020104030203" pitchFamily="2" charset="-79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66866" y="1738998"/>
          <a:ext cx="11405408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1352">
                  <a:extLst>
                    <a:ext uri="{9D8B030D-6E8A-4147-A177-3AD203B41FA5}">
                      <a16:colId xmlns:a16="http://schemas.microsoft.com/office/drawing/2014/main" val="2672514799"/>
                    </a:ext>
                  </a:extLst>
                </a:gridCol>
                <a:gridCol w="2851352">
                  <a:extLst>
                    <a:ext uri="{9D8B030D-6E8A-4147-A177-3AD203B41FA5}">
                      <a16:colId xmlns:a16="http://schemas.microsoft.com/office/drawing/2014/main" val="2069553400"/>
                    </a:ext>
                  </a:extLst>
                </a:gridCol>
                <a:gridCol w="2851352">
                  <a:extLst>
                    <a:ext uri="{9D8B030D-6E8A-4147-A177-3AD203B41FA5}">
                      <a16:colId xmlns:a16="http://schemas.microsoft.com/office/drawing/2014/main" val="4190199121"/>
                    </a:ext>
                  </a:extLst>
                </a:gridCol>
                <a:gridCol w="2851352">
                  <a:extLst>
                    <a:ext uri="{9D8B030D-6E8A-4147-A177-3AD203B41FA5}">
                      <a16:colId xmlns:a16="http://schemas.microsoft.com/office/drawing/2014/main" val="23599758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>
                          <a:latin typeface="Trebuchet MS" panose="020B0603020202020204" pitchFamily="34" charset="0"/>
                        </a:rPr>
                        <a:t>WHAT IS WORKING</a:t>
                      </a:r>
                      <a:endParaRPr lang="en-US" sz="24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>
                          <a:latin typeface="Trebuchet MS" panose="020B0603020202020204" pitchFamily="34" charset="0"/>
                        </a:rPr>
                        <a:t>WHAT IS </a:t>
                      </a:r>
                      <a:r>
                        <a:rPr lang="en-CA" sz="2400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Trebuchet MS" panose="020B0603020202020204" pitchFamily="34" charset="0"/>
                        </a:rPr>
                        <a:t>NOT</a:t>
                      </a:r>
                      <a:r>
                        <a:rPr lang="en-CA" sz="2400" dirty="0">
                          <a:latin typeface="Trebuchet MS" panose="020B0603020202020204" pitchFamily="34" charset="0"/>
                        </a:rPr>
                        <a:t> WORKING</a:t>
                      </a:r>
                      <a:endParaRPr lang="en-US" sz="24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>
                          <a:latin typeface="Trebuchet MS" panose="020B0603020202020204" pitchFamily="34" charset="0"/>
                        </a:rPr>
                        <a:t>WHAT</a:t>
                      </a:r>
                      <a:r>
                        <a:rPr lang="en-CA" sz="2400" baseline="0" dirty="0">
                          <a:latin typeface="Trebuchet MS" panose="020B0603020202020204" pitchFamily="34" charset="0"/>
                        </a:rPr>
                        <a:t> CAN I DO BETTER</a:t>
                      </a:r>
                      <a:endParaRPr lang="en-US" sz="24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392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2000" baseline="0" dirty="0">
                          <a:latin typeface="Trebuchet MS" panose="020B0603020202020204" pitchFamily="34" charset="0"/>
                        </a:rPr>
                        <a:t>SUCCESS HABITS</a:t>
                      </a:r>
                      <a:endParaRPr lang="en-US" sz="20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420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latin typeface="Trebuchet MS" panose="020B0603020202020204" pitchFamily="34" charset="0"/>
                        </a:rPr>
                        <a:t>TIME</a:t>
                      </a:r>
                      <a:r>
                        <a:rPr lang="en-CA" sz="2000" baseline="0" dirty="0">
                          <a:latin typeface="Trebuchet MS" panose="020B0603020202020204" pitchFamily="34" charset="0"/>
                        </a:rPr>
                        <a:t> SPENT ON BUSINESS</a:t>
                      </a:r>
                      <a:endParaRPr lang="en-US" sz="20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377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latin typeface="Trebuchet MS" panose="020B0603020202020204" pitchFamily="34" charset="0"/>
                        </a:rPr>
                        <a:t>CONNECTING WITH CLIENTS</a:t>
                      </a:r>
                      <a:endParaRPr lang="en-US" sz="20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719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latin typeface="Trebuchet MS" panose="020B0603020202020204" pitchFamily="34" charset="0"/>
                        </a:rPr>
                        <a:t>LEAD GENERATION ACTIVITIES</a:t>
                      </a:r>
                      <a:endParaRPr lang="en-US" sz="20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233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latin typeface="Trebuchet MS" panose="020B0603020202020204" pitchFamily="34" charset="0"/>
                        </a:rPr>
                        <a:t>SOCIAL MEDIA POSTS</a:t>
                      </a:r>
                      <a:endParaRPr lang="en-US" sz="20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734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latin typeface="Trebuchet MS" panose="020B0603020202020204" pitchFamily="34" charset="0"/>
                        </a:rPr>
                        <a:t>BUILDING YOUR TRIBE</a:t>
                      </a:r>
                      <a:endParaRPr lang="en-US" sz="20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5380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990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C6EA232-FB75-44BE-85E8-B7CA7E76E1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8547562"/>
              </p:ext>
            </p:extLst>
          </p:nvPr>
        </p:nvGraphicFramePr>
        <p:xfrm>
          <a:off x="83126" y="1550375"/>
          <a:ext cx="12032809" cy="3739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9460">
                  <a:extLst>
                    <a:ext uri="{9D8B030D-6E8A-4147-A177-3AD203B41FA5}">
                      <a16:colId xmlns:a16="http://schemas.microsoft.com/office/drawing/2014/main" val="3663340319"/>
                    </a:ext>
                  </a:extLst>
                </a:gridCol>
                <a:gridCol w="7313349">
                  <a:extLst>
                    <a:ext uri="{9D8B030D-6E8A-4147-A177-3AD203B41FA5}">
                      <a16:colId xmlns:a16="http://schemas.microsoft.com/office/drawing/2014/main" val="3440986841"/>
                    </a:ext>
                  </a:extLst>
                </a:gridCol>
              </a:tblGrid>
              <a:tr h="41049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>
                          <a:latin typeface="Trebuchet MS" panose="020B0603020202020204" pitchFamily="34" charset="0"/>
                        </a:rPr>
                        <a:t>GOAL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 smtClean="0">
                          <a:latin typeface="Trebuchet MS" panose="020B0603020202020204" pitchFamily="34" charset="0"/>
                        </a:rPr>
                        <a:t>ACTIVITIES (BE S.M.A.R.T.)</a:t>
                      </a:r>
                      <a:endParaRPr lang="en-US" dirty="0">
                        <a:latin typeface="Trebuchet MS" panose="020B0603020202020204" pitchFamily="34" charset="0"/>
                      </a:endParaRPr>
                    </a:p>
                  </a:txBody>
                  <a:tcPr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1425427"/>
                  </a:ext>
                </a:extLst>
              </a:tr>
              <a:tr h="85362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CA" sz="1200" kern="120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/>
                      </a:pPr>
                      <a:endParaRPr lang="en-US" sz="1200" dirty="0" smtClean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40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CA" sz="1200" kern="120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435190"/>
                  </a:ext>
                </a:extLst>
              </a:tr>
              <a:tr h="620911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CA" sz="1200" kern="120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661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CA" sz="1200" kern="120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28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CA" sz="1200" kern="120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243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CA" sz="1200" kern="120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779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342900" algn="l" defTabSz="457200" rtl="0" eaLnBrk="1" latinLnBrk="0" hangingPunct="1">
                        <a:buAutoNum type="arabicPeriod"/>
                      </a:pPr>
                      <a:endParaRPr lang="en-CA" sz="1200" kern="120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195721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84187C9A-A500-4EEA-84F4-00729EE40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64" y="-271219"/>
            <a:ext cx="11911309" cy="1047968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2023 </a:t>
            </a:r>
            <a:r>
              <a:rPr lang="en-US" sz="2800" b="1" dirty="0">
                <a:solidFill>
                  <a:schemeClr val="tx2"/>
                </a:solidFill>
                <a:latin typeface="Trebuchet MS" panose="020B0603020202020204" pitchFamily="34" charset="0"/>
              </a:rPr>
              <a:t>Strategic Planning</a:t>
            </a:r>
            <a:endParaRPr lang="en-CA" sz="2800" b="1" dirty="0">
              <a:solidFill>
                <a:schemeClr val="tx2"/>
              </a:solidFill>
              <a:effectLst>
                <a:glow rad="38100">
                  <a:prstClr val="black">
                    <a:lumMod val="65000"/>
                    <a:lumOff val="35000"/>
                    <a:alpha val="40000"/>
                  </a:prst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127" y="539839"/>
            <a:ext cx="3445741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WHAT IS YOUR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FASTEST PATH TO CASH GOING TO BE?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39772" y="569454"/>
            <a:ext cx="442241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WHAT ARE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YOU GOING TO DO DIFFERENT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IN 2023?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73087" y="597548"/>
            <a:ext cx="3942849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HOW ARE YOU GOING TO MAKE AN IMPACT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IN PEOPLES 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LIVES/BUSINESSES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?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032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TI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059" y="2007210"/>
            <a:ext cx="4181976" cy="26851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77303" y="301962"/>
            <a:ext cx="6828517" cy="63709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CA" b="1" u="sng" dirty="0" smtClean="0">
                <a:solidFill>
                  <a:schemeClr val="accent6"/>
                </a:solidFill>
                <a:latin typeface="Trebuchet MS" panose="020B0603020202020204" pitchFamily="34" charset="0"/>
              </a:rPr>
              <a:t>HERE IS WHAT YOU ARE GOING TO DO NEXT:</a:t>
            </a:r>
            <a:endParaRPr lang="en-CA" b="1" u="sng" dirty="0">
              <a:solidFill>
                <a:schemeClr val="accent6"/>
              </a:solidFill>
              <a:latin typeface="Trebuchet MS" panose="020B0603020202020204" pitchFamily="34" charset="0"/>
            </a:endParaRPr>
          </a:p>
          <a:p>
            <a:pPr algn="ctr"/>
            <a:endParaRPr lang="en-CA" sz="14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en-CA" sz="16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STEP </a:t>
            </a:r>
            <a:r>
              <a:rPr lang="en-CA" sz="1600" b="1" dirty="0">
                <a:solidFill>
                  <a:srgbClr val="C00000"/>
                </a:solidFill>
                <a:latin typeface="Trebuchet MS" panose="020B0603020202020204" pitchFamily="34" charset="0"/>
              </a:rPr>
              <a:t>1 = </a:t>
            </a:r>
            <a:r>
              <a:rPr lang="en-CA" sz="1400" b="1" dirty="0">
                <a:solidFill>
                  <a:schemeClr val="bg1"/>
                </a:solidFill>
                <a:latin typeface="Trebuchet MS" panose="020B0603020202020204" pitchFamily="34" charset="0"/>
              </a:rPr>
              <a:t>YOU SET UP A FREE </a:t>
            </a:r>
            <a:r>
              <a:rPr lang="en-CA" sz="1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90 MINUTE 2023 STRATEGY SESSION </a:t>
            </a:r>
            <a:r>
              <a:rPr lang="en-CA" sz="1400" b="1" dirty="0">
                <a:solidFill>
                  <a:schemeClr val="bg1"/>
                </a:solidFill>
                <a:latin typeface="Trebuchet MS" panose="020B0603020202020204" pitchFamily="34" charset="0"/>
              </a:rPr>
              <a:t>WITH </a:t>
            </a:r>
            <a:r>
              <a:rPr lang="en-CA" sz="1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TINA valued at $</a:t>
            </a:r>
            <a:r>
              <a:rPr lang="en-CA" sz="1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397 www.calendly.com/seeyourselfgrowwithtina</a:t>
            </a:r>
            <a:endParaRPr lang="en-CA" sz="14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endParaRPr lang="en-CA" sz="1600" b="1" dirty="0" smtClean="0">
              <a:solidFill>
                <a:schemeClr val="accent6"/>
              </a:solidFill>
              <a:latin typeface="Trebuchet MS" panose="020B0603020202020204" pitchFamily="34" charset="0"/>
            </a:endParaRPr>
          </a:p>
          <a:p>
            <a:r>
              <a:rPr lang="en-CA" sz="16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STEP </a:t>
            </a:r>
            <a:r>
              <a:rPr lang="en-CA" sz="1600" b="1" dirty="0">
                <a:solidFill>
                  <a:srgbClr val="C00000"/>
                </a:solidFill>
                <a:latin typeface="Trebuchet MS" panose="020B0603020202020204" pitchFamily="34" charset="0"/>
              </a:rPr>
              <a:t>2= </a:t>
            </a:r>
            <a:r>
              <a:rPr lang="en-CA" sz="1400" b="1" dirty="0">
                <a:solidFill>
                  <a:schemeClr val="bg1"/>
                </a:solidFill>
                <a:latin typeface="Trebuchet MS" panose="020B0603020202020204" pitchFamily="34" charset="0"/>
              </a:rPr>
              <a:t>YOU TELL </a:t>
            </a:r>
            <a:r>
              <a:rPr lang="en-CA" sz="1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HER </a:t>
            </a:r>
            <a:r>
              <a:rPr lang="en-CA" sz="1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WHAT </a:t>
            </a:r>
            <a:r>
              <a:rPr lang="en-CA" sz="1400" b="1" dirty="0">
                <a:solidFill>
                  <a:schemeClr val="bg1"/>
                </a:solidFill>
                <a:latin typeface="Trebuchet MS" panose="020B0603020202020204" pitchFamily="34" charset="0"/>
              </a:rPr>
              <a:t>YOU WANT TO FIX AND/OR DO BETTER</a:t>
            </a:r>
          </a:p>
          <a:p>
            <a:endParaRPr lang="en-CA" sz="1400" b="1" dirty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r>
              <a:rPr lang="en-CA" sz="16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STEP </a:t>
            </a:r>
            <a:r>
              <a:rPr lang="en-CA" sz="1600" b="1" dirty="0">
                <a:solidFill>
                  <a:srgbClr val="C00000"/>
                </a:solidFill>
                <a:latin typeface="Trebuchet MS" panose="020B0603020202020204" pitchFamily="34" charset="0"/>
              </a:rPr>
              <a:t>3 = </a:t>
            </a:r>
            <a:r>
              <a:rPr lang="en-CA" sz="1400" b="1" dirty="0">
                <a:solidFill>
                  <a:schemeClr val="bg1"/>
                </a:solidFill>
                <a:latin typeface="Trebuchet MS" panose="020B0603020202020204" pitchFamily="34" charset="0"/>
              </a:rPr>
              <a:t>We DIVE INTO WHAT IS HOLDING YOU </a:t>
            </a:r>
            <a:r>
              <a:rPr lang="en-CA" sz="1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BACK</a:t>
            </a:r>
          </a:p>
          <a:p>
            <a:endParaRPr lang="en-CA" sz="1600" dirty="0">
              <a:solidFill>
                <a:schemeClr val="accent6"/>
              </a:solidFill>
              <a:latin typeface="Trebuchet MS" panose="020B0603020202020204" pitchFamily="34" charset="0"/>
            </a:endParaRPr>
          </a:p>
          <a:p>
            <a:r>
              <a:rPr lang="en-CA" sz="16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STEP </a:t>
            </a:r>
            <a:r>
              <a:rPr lang="en-CA" sz="1600" b="1" dirty="0">
                <a:solidFill>
                  <a:srgbClr val="C00000"/>
                </a:solidFill>
                <a:latin typeface="Trebuchet MS" panose="020B0603020202020204" pitchFamily="34" charset="0"/>
              </a:rPr>
              <a:t>4= </a:t>
            </a:r>
            <a:r>
              <a:rPr lang="en-CA" sz="1400" b="1" dirty="0">
                <a:solidFill>
                  <a:schemeClr val="bg1"/>
                </a:solidFill>
                <a:latin typeface="Trebuchet MS" panose="020B0603020202020204" pitchFamily="34" charset="0"/>
              </a:rPr>
              <a:t>We will map out THE EASIEST PATH ON how to take your </a:t>
            </a:r>
            <a:r>
              <a:rPr lang="en-CA" sz="1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BIG IDEAS </a:t>
            </a:r>
            <a:r>
              <a:rPr lang="en-CA" sz="1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and turn </a:t>
            </a:r>
            <a:r>
              <a:rPr lang="en-CA" sz="1400" b="1" dirty="0">
                <a:solidFill>
                  <a:schemeClr val="bg1"/>
                </a:solidFill>
                <a:latin typeface="Trebuchet MS" panose="020B0603020202020204" pitchFamily="34" charset="0"/>
              </a:rPr>
              <a:t>them into </a:t>
            </a:r>
            <a:r>
              <a:rPr lang="en-CA" sz="1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SMALL MANAGEABLE TASKS</a:t>
            </a:r>
            <a:endParaRPr lang="en-CA" sz="14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endParaRPr lang="en-CA" sz="14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en-CA" sz="16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STEP </a:t>
            </a:r>
            <a:r>
              <a:rPr lang="en-CA" sz="1600" b="1" dirty="0">
                <a:solidFill>
                  <a:srgbClr val="C00000"/>
                </a:solidFill>
                <a:latin typeface="Trebuchet MS" panose="020B0603020202020204" pitchFamily="34" charset="0"/>
              </a:rPr>
              <a:t>5 = </a:t>
            </a:r>
            <a:r>
              <a:rPr lang="en-CA" sz="1400" b="1" dirty="0">
                <a:solidFill>
                  <a:schemeClr val="bg1"/>
                </a:solidFill>
                <a:latin typeface="Trebuchet MS" panose="020B0603020202020204" pitchFamily="34" charset="0"/>
              </a:rPr>
              <a:t>DEVELOP SUCCESSFUL HABIT PLAN FOR 30 DAYS</a:t>
            </a:r>
          </a:p>
          <a:p>
            <a:pPr algn="ctr"/>
            <a:endParaRPr lang="en-CA" sz="14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en-CA" sz="2000" b="1" dirty="0">
                <a:solidFill>
                  <a:srgbClr val="C00000"/>
                </a:solidFill>
                <a:latin typeface="Trebuchet MS" panose="020B0603020202020204" pitchFamily="34" charset="0"/>
              </a:rPr>
              <a:t>AND OFF YOU GO!</a:t>
            </a:r>
          </a:p>
          <a:p>
            <a:pPr algn="ctr"/>
            <a:endParaRPr lang="en-CA" sz="14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ctr"/>
            <a:r>
              <a:rPr lang="en-CA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You need to do me a favour!  </a:t>
            </a:r>
            <a:endParaRPr lang="en-CA" sz="2400" b="1" dirty="0" smtClean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ctr"/>
            <a:r>
              <a:rPr lang="en-CA" sz="1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YOU </a:t>
            </a:r>
            <a:r>
              <a:rPr lang="en-CA" sz="1400" b="1" dirty="0">
                <a:solidFill>
                  <a:schemeClr val="bg1"/>
                </a:solidFill>
                <a:latin typeface="Trebuchet MS" panose="020B0603020202020204" pitchFamily="34" charset="0"/>
              </a:rPr>
              <a:t>NEED TO BE HONEST WITH YOURSELVES BECAUSE ONLY YOU CAN.</a:t>
            </a:r>
          </a:p>
          <a:p>
            <a:pPr algn="ctr"/>
            <a:r>
              <a:rPr lang="en-CA" sz="1400" b="1" dirty="0">
                <a:solidFill>
                  <a:schemeClr val="bg1"/>
                </a:solidFill>
                <a:latin typeface="Trebuchet MS" panose="020B0603020202020204" pitchFamily="34" charset="0"/>
              </a:rPr>
              <a:t>How long has this been a problem for you? </a:t>
            </a:r>
          </a:p>
          <a:p>
            <a:pPr algn="ctr"/>
            <a:r>
              <a:rPr lang="en-CA" sz="1400" b="1" dirty="0">
                <a:solidFill>
                  <a:schemeClr val="bg1"/>
                </a:solidFill>
                <a:latin typeface="Trebuchet MS" panose="020B0603020202020204" pitchFamily="34" charset="0"/>
              </a:rPr>
              <a:t>And what is it costing you?</a:t>
            </a:r>
          </a:p>
          <a:p>
            <a:pPr algn="ctr"/>
            <a:r>
              <a:rPr lang="en-CA" sz="1400" b="1" dirty="0">
                <a:solidFill>
                  <a:schemeClr val="bg1"/>
                </a:solidFill>
                <a:latin typeface="Trebuchet MS" panose="020B0603020202020204" pitchFamily="34" charset="0"/>
              </a:rPr>
              <a:t>You are obviously ready to conquer this VILLIAN that has been standing between you and your UTOPIA!</a:t>
            </a:r>
          </a:p>
          <a:p>
            <a:pPr algn="ctr"/>
            <a:endParaRPr lang="en-CA" sz="1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ctr"/>
            <a:r>
              <a:rPr lang="en-CA" b="1" dirty="0">
                <a:solidFill>
                  <a:schemeClr val="bg1"/>
                </a:solidFill>
                <a:latin typeface="Trebuchet MS" panose="020B0603020202020204" pitchFamily="34" charset="0"/>
              </a:rPr>
              <a:t>COMMIT TO YOURSELF THAT YOU ARE GOING TO BE A </a:t>
            </a:r>
            <a:endParaRPr lang="en-CA" b="1" dirty="0" smtClean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ctr"/>
            <a:r>
              <a:rPr lang="en-CA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CREATOR </a:t>
            </a:r>
            <a:r>
              <a:rPr lang="en-CA" b="1" dirty="0">
                <a:solidFill>
                  <a:schemeClr val="bg1"/>
                </a:solidFill>
                <a:latin typeface="Trebuchet MS" panose="020B0603020202020204" pitchFamily="34" charset="0"/>
              </a:rPr>
              <a:t>NOT A </a:t>
            </a:r>
            <a:r>
              <a:rPr lang="en-CA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STAYER!</a:t>
            </a:r>
            <a:endParaRPr lang="en-CA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24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utoShape 4" descr="data:image/jpeg;base64,/9j/4AAQSkZJRgABAQAAAQABAAD/2wCEAAkGBxQSEhUUEhQUFRQUFBUUFBUVFBUUFRUUFRQXFhQUFRUYHCggGBolHBUUITEhJSkrLi4vFx8zODMsNygtLisBCgoKDg0OGhAQFywcHBwsLCwsLCwsLCwsLCwsLCwsLCwsLCwsLCwsLCwsLCwsLCwsLCwrLCssLCsuLCs3LCwrK//AABEIAM0A9QMBIgACEQEDEQH/xAAbAAABBQEBAAAAAAAAAAAAAAAFAQIDBAYAB//EAEAQAAEDAgQDBgMFBwIGAwAAAAEAAgMEEQUSITETQVEGImFxgZEyobEUQlLR8AcVI2JyweFT8SUzgpKywiRDZP/EABgBAAMBAQAAAAAAAAAAAAAAAAABAgME/8QAIREBAQACAgIDAAMAAAAAAAAAAAECERIhMVEDQWETIjL/2gAMAwEAAhEDEQA/AA7EpakATwsXeRoTly5AcuSrkAiaWpy5ANASP2TkjrW12QEYTio2zsOx+qmyHoUFpGUwqSyY5MGOTU+yaQgyJxTU5OCkSJUiZEKROKagEKaU4pEA0pCnFNsmCJEpSIBE1PskIQRq5LZcgDC5KuWaiJUq5AckTl1kAlklkrzYXOwSB/EjaYvjN82b4WjkT+SSpLVetq2xC7jryA3KEDPUO72jeTRsPzKI/uthcS97nv52Fh5DwV+mpQzZPlJOlTD2s4NhI05DwGvutTBhotbceKCYZPYrWUjrgLLdtXljqANf2eaRdvdPht7fksvWUjo3WcLdDyPiCvUcl0PxPCmyNII8jzB6hXKwebJCreI0ZieWHlseoOxVVWRuVJdPV44NJ9l+1XbwzJwgLnMTbcC1reqD37DlyJ1WDuZSxVJc0tlc5gbzaW5tSfHKUMumXkiROSFMGpCnJpQDUickKYNKROSFANXJUiAaSuSkLkEMBKuSrNREoCUBKAkCWSgJQF0jrNJ8EGpVDeI7KNGg6rWYLhrcoDbWWWhiO602ATkbrPOuiY9KON4G+F3EjGl7ubuLcy38lTqZxZrh6jp68wt7PiLMtni97W0vryt4rN1PZwVD3PhLmW0cxzSAT18CiUp+htORcEbHVabDajqgE2ESU9r3Lb78vJXaSpsbeyKvzGvj6hPdqNVQw+ouiJ1VSubLHVY3tlSaNkA2OU+R1HzB91knLfdpheCTwF/Y3/NYJyrFNhq1jtcFH8tWR7j/ACsmvQKeaiOFu/hzuhZM0vaXND+I4NFwQfh7wVxnnfATih/4PS3/ANeT5PlWTY0kgAEk6AAXJPQAbr0eaeidh0R4Exh45YxgkAkbI7NrfNY3JPPmr2HUkOHPNm5I224k8gvJJJIbRwsI5NGpI6DxKekzPX08oOm+nmuJXp2H0D4p8SEcYdLl4kBLQS7iB7mtF9CM3zHgkpYovt9I18cP2kxSGpEYGRrshcx1hoH6H38kaP8AkeZNI01052108FZxeGNkhbFxcgA/5zQx9yLnQcui2XaqO1M41TI2VLp7U2UNa8wh4uZMvK17X/lRh9DA6vrJKhjXMhp6eQlwuG2YSTbraMJ6H8n28vqqOSPLxGOZmaHNzAjM07OF9woHC1r8xceI6jwXomKYg2qiw+qlDQ0Vb45Afhawy3Ad4ZWNPupu3bXOj+zu/jTyT56QMjIMcO2UvtY7OG/MX2ugubzIlddej4RFTUkb4uJC2qa4CSeWF0kLXEA8Jr9A23iRrcoI/AvstXDJWtbLBM9xBhGZr3EEtAYADbM5psBqEHM2SBuuXoXaPC31wJpZKWRkOYiKOMwysB+64O1vpzy6jZeeoVjltyRKuQoXShcE4LJTgE+yQIlhNEJHanTp1QSvS02fS9jyHVVK2IjukWN9R5IvUsDH90WLDfTmEVxrDvtNPxYReaIZi0bvaNSAOZteyNDlqwDwunHPZDa/FWsnyfCPu8s1t9Ubw512gj7wuFnO0eFcZpP3gSWn52UYTd7dkE8UqZXsa5jrZddt1ouxOMXAbIQ5xFz1v5cliOzOIC4ikvYkNN9weoW2hwiOJ4na7KWtOwFj+rJ5TR5TG46FO1VS0QOLRcA5T4HkfdZDCnBxsdHcvE9Fq8GpjLA9rhdzrnXYkm+qz0uH8B4uDw3Os1x3jd/puP4eh9POWeMk6glS1BabFE2VaqVNMLB9+SGV2IBnPXb1SgurFntFVgRSeIssWVfxKt4gA9/JUbLWOfI2ytx4nI2B9OCOG94e4W1zNtbXkNAqyRNNg2zFWfu405JEoqBI0WPw6a5thzQzFMYnqMvHkc8N+EGwA8bAb+KqkJpCeykjcYBjc09HWCR13Q0wDHjuvyjMbudzOn6uhX7O3f8AEIr7kS+p4bj76FDMJpqhzJ3QEhrIzxrODbxm9wQT3tiqNPUOjcHscWuabtc02IPgU08Z3D8RkcZnlxJcJHC5Nzo421PRWa7HqiV0pe//AJwY2QNAAcI/gv5a+5Q+R5cSSbkkkk8yTclNT2visfvCTgmC44RkEmUjZ4Frg8lcg7V1ccXCbO4MtYbFzR0a4i4QwRkgkAkC1yAbC+1zyUTgmWoKYL2mqKUOELwA85nBzQ8F1gL689Akru0tTNIyWSUl8ZzR2ADWG+4aBb3QvKksgajR1fbitkaWmUAEWJYxrXHSx7wGnos3ZKuQJJCJEq5Bi4TwmhOCyUkjbfQI9g1KWm9x5INTRknRFo3OZrqhNWcdw8uGdnxDXz8FX7OYtlNxoRo5vNFKWvBFj5KnieA5ncWnIbJ0PwuHQ+KafyjmI4MHjjQAa6vjHO+5b4+Cz2I0YIaWjz8wiHZ7HSx3DkBY4bsd7EtPMI7imHMqRmjcGSdfuu/qH9/qlcd9xph81w6vh5di+Bh1nt7klwQRzI2uETpDKLcQ3HyVmvw6pj1kjy9Dq5vuNEoZtnm5atazn/UT/ZReX27MbL+tJgdaALKzi1EJQ4cnix/P3QGjpmloyyFr3PsMwvpbQ2vpr4JcJxzMeHc3Y57C7Q6k2v7i6UlF+Pd5Yr1dhzm0zs57zGlwI/lC87nqzIbj4ev5L1GrwKolppWOkBc74PulwH3TppcLzWuonxPLJGlrhyOnqOo8VpMdOTLPvUu1YFLmSWXWTQXMuTU9ANKY5qkKjKYabsm69JiI/wDzg+nfWbjpnlpcGOLW7uDSWjzI0C0nY938DEGjnSH5Zh/daSlcaqmhhaKqla6PKOHE2SB4ItdzmguF/HLv6p6Z3LVrzErkQx/CHUk7oXuDiAHBzeYdtcHY+COdhPsmdxqWDNEOK2R8lmjKRYCPQOdudboi7l1tp8Aoo6emZRSECorI5XlvS7LAO6ECw82u6LypwIJB3BIPgRoQtlUftDnMheyKAC9gSy8hZfQF9+n1VX9oDi+WOZtjBNGHwkNa21/ja4gd519deqpnjuXv7ZVIlXJNTSuSpEwQrkq5AF2pwTGqaKMuOguslL9ENlpKeG4sR+uSCUkFjrr+vmtHRxdfh022/wAJxnlQ6fBn3vGQPMgBXcPo52/EWD/rvdEg0dVxp78008vbpsHbM20wYeYIPeaeocNlZw3DBELGRz7bXyg29BqoI8Ov94+6tsww/iPuU0W/q+5rXNLTZzSLEHW4VJuA0wNxCy/W1/qlbQ25n3+qtNph1PumW9eKazD6dpB4cYcNiGgFSxUsQfmbG3N1DQPmkZCArLTZNNyvtMsp24wgTxFwH8SMFzTzI5tWlsSoqhlxZFLG6rwtzUwoljFNwppGfhcbeR1CHlqzdm+kaemkJ5QRqY5PKJ4b2bqahuaKIln4iWsafLMRf0TG9B9FWyQ5xG4t4jDG/QHMw7t1Gnop6fGqiNuSOeVrRs0PIA8hyVGUZTY7g29RooiUDUPkkLiXOJcSbkkkknqSd00rkpTh00q6cVkNOKckGMP4jbjvNOtw08gbn3VJIUysIkSlIgESJyRAIuSrkwKBF6U20QcFEMOkubHl9FiYm06+qOYbW2GU9UGa3VXKNtiSnE2baFmV2w9tE+OP6frRVcLF90VbCDzVMb0WhtfVWJmuGrTdV+AORSxBw31VJSiV3Syf3uQ+f+F0TtVdbsmVqoHHmE9k/grNlFK1BbcCSlcE1rCn2Ql5b2/p8lTm/G0H1GhWWcV6H+02lHDik5h5Z6FpP/qvO3LOuvC7xJdOumJyDg/2QwtkjpZ59YKZnEe38ZsS1viO6bjnoFBjnaaepcRmMcWzYmEtaG7Wdb4j56eSk7KYvHCZYZweBUsyPI3aRcNcP+4/JXT2YpT3m4lAGcg7Lnt/TnufZUi/67ZempXyuDI2lz3GwaNytZ2mwGWWZkUTAfs1FFn1AAtnvrzcSD7KKoxmno43R0F3yvGV9S4WIHSMfr1Wnf2jghkpA1zTx2s+0PJBtGIiyO55d838LFBZZZb3p5bT0z5HBsbXPcdmtBJNtToEZwSjnaaloa1jmU73vbNFmdlaLkMDvhcQd0b7NUhjfiFPG9jZy0NgfnAu3M65a4bGzm7eHTQnU1kbpqkCRrnxYa6J77jvyWObzI/vZM8sr4YGHB5nwunbG4xN3foBpobX1PopsD7PyVWYsMbGMsHvkdlaC7Ro8SVra2jhq6WmyVsUEUUQbJG5w+MWuXNzC7rg79dN1Dg1dh0Zkoy5z4ZQ0vmkOVjpGHQWABY3+a/L1LLndMXiuHvp5XRSiz278wQdQ4HmCqi3eNRsMz5qqSmmnktFTwxuzRMB7rZZTya0EnX8rZyowDIJv/kU5ELmM0frIXW+Dra5v5HpoKmfsHXK5i2H8CUx8SOSwBLozmbcj4b9QqaSiLkqVBrmdW8Pfqh2vQqxRuIcPZRYbTQP2RKH9f7oPSuRWBykqOUjbbfkr/FQeF5tpzVpj/7K5WVgnErOW6Hwvta6J0845qpWekbWWVgE9FIZByTeOAbJlT2vKa655KZjwVzkEY1KQmmMpMh6oFBO1+CGqiaxhAc14cCdtiD9V5TimHvgeWSCxHsR1C91aF5v+02jdxY3gaFpF/HdTlGnxZfTDLk4xO6JDG7opbmErrpeGeia6M9CmHFyaSuyHoV2U9EGQJLJ2UpMp6JkaVyXKeiTKU9g1clsuyoBEqXKlsgG2SJ9lyA3JwZvRJLhIDCegJRVj02ukHCff8J+ixSysE3LmjeHd4202WcfDnG9jyI3XQySx/E4+D7XHk7oq0utpq3kVYhLj90+7fzWZgxGXoHeTrfVEKfEJf8ATf6Oaf7ppsamma7S7T7t/NWnMP4Ss9R1kpIABH9RC1EUug+aqMcunR/0n3UzYRvqElrpwCpFTMbZOTIypEy8OK4BckKCSBqGY7h4mjLSNRqEUCRw0SsE6rzF+Fjoo3YWOiP1LbPcOhKgkCwrplBDhY6JhwwIw5yhc5GzCJMOCrnDwjE7wAT0UnZ6rMWH1NWbZnvMcemzAQz/AMi8+gTnZZZaDcKwITxzSMItDoRY6kC5A9FWOHBbXsPQiCkbDJpPUtkqHMPxBpDWgEcrNMY8yVngbbp2aTjlbsIOHBIcMCM6FOyhLawT91hNOGhaKmpTIcrAXEC5AF7eajMSY2AjDQuOGBHDGE0tCNgC/dgXI0WhcjdCZtX4KHFKm8Th5fUJth1UGJD+GTdRFaCoir1PNbQofE66sMcrMWiDD90Dy0V6nYORI/XRCKYIlFH4oKwWpgBtzRSCVAo2OHNXYJnC1/16qpWVg9FIp2uQynlur8ZVM7EwKmBUAUoTI5cuSgIJIClTBolDkyZvH6MtdnGzvqg60/aL4B5rPWWOXVb4XpWc1R/ZyQSASBuQCQPMq6RyVBtHM1rmtmc1rnh5AtuLW135D2U6it2eENXh8hDm5XXy3Iym4HUi2gUXZqtnpadsEtI2WMvMsL3PyjV2YEtym9nag6cvNSYm6paJZBM4uezK7bUDkNNNzt1RXB6kVVBC9ur4BwpRzBaAL29j6lVOp0jK7vYRhNdK7GYpJTfixvitya3KXhrf+oD3KuU8zoop5mRNml+3upWtILgGCXLo3qddfHwUeCU3ExNjh8MDHveeQu0taL+ZJ9CmUvHhnnfDKGxzyvkLS0OF3OJuL7HX6Kt9dos76GJcOa+esbG1pcyKIMbs1kswd3tOmVrvUob2nkZR1NA9gBhdII5CLEEhwaXEjS/e+SHMpZWPme2eQGe3EIOriL2N+W52VOfD3vp205f3GScRnVrtdnb/AHibdUuUVxybDtLUfZgYqcZHSuMkrhvYmwAPLY+QHisoZXK/USvkOaV+Z1gCbAbeSrujU27aY46iEzFN4qeGXXGmSUbxFyTglcgAzMV8UlTX5m26rL8chWaSrubFacDG4nWVyN6p05VlsfRKmIQORGCRBY3EIlTPSAxCT1V2F55j9eSoU90UhH+E2dW6cK9GbKlGVZa5VGVWRKFICoG25lTCUKkpmMUir8ZOEl0BMSua5MCcEJqLEYc8ZHqPRZUsstiSsxUDvHzKzzjX4/SmuspXNG5TaKMSAyvdkp23Gbm8g2Ib4X0+iiYtLdRE9txYoHBRz0kxkpXCz/jY7VrvMLS/vXO0sZCI4+Rd8Z8bcvcodV1YYWg6l7g0eZNk514T5naanrpXMLTHFCHG7xEDdx8SU1zLK1iMIjeWi5AtvvsFRMxO490rfZ4yFMIKrvpwn0tewy8N5LBYkENzXPT6qVzh5pHtTEY6pXRBWMreijIb0+aZ7Vi0dEtgVMWjomloOyDRGIdVyc6FcgPKpoyruGMGW/O6Jy4fdD5KJ7Tdtx9Ctt7C7GSNvZEIasH4hZB46vlI0jxGoVuKUciCErFbG2AEd0gq1TAj9boJDK2+uhRKmf0cpoaWmJsr8TigFPVO07wKJw1J5kJSoygpG8qQuNt1RFa0bke6e2vb4n0umjjVxjrbqxxULjqy82a09ddPqpSHfeIb6p7LiICXqnCtAQl0jOb7+Wv0UReB8Bf/ANv5o2OI9HWHkCp21PVZ91XJbYDxJufZOZfdzi4+dh7BLkOAzVVlhZu5+SEPYnZ1HJIpt2rGaDO0czmU7yN7FFomh9HSuZrGIm7a2fYAk+N8/rdVKtgkYWu2IsgmF/bKMltO5skJJPDkBIF98pBuPp4Jy9aTlLvY1NIAP7DU+gCifBHE6KWsFi6VjKeD7xe54Ae8eF725W66KWPHqt3/ANUEX8waXH5n80E7Q0Mkro5A4vkY9j7u1+BwcB4C42RNQrutn9mBfOJLZ5C90Q+9w2NaMw6d4/MLO0VdEYp55b8KAtYQ34nOdbnyGrfdJXV8/wBtjqmtFms4ZjuSMp1cL+J1vbkFQoKoxS1Eb6YSU1Q8SBmf4HA33t3m6DTS1lV0n+0g7T0wjxJgZrHJSvlbfccv15qPDnRspo5ZWZnzguYL2axn3SfG1j6qh+8ZhXGoLARwXRNYHWDQbEa211HTmVDgOOVMMTYJIIpWx6Rvc4gho2BFje3XRHR6yX8CY+SraHREwBru+W9wyAd0XOh0zH0U+KSkxRGdjI6pziHRx2OlyG7E793nzKA9onVc5jkE2V0Ts8bY+61ptbbnoSNb6EhEKXHZnkPkpYGzAW4+pO1rhhGh35pdaPWW9lq4DG7K4jMALgG9iRsfFVnHxCV4JJJ1J1JO5J5lRlvgoawudy5MsuSMOZBpsmyUd/8AZEhCFxjCYAp8NVN2GDp8lp7XXcAJ7Nlv3PfmR5EpBg0o+GR3vda9sQU0cAT5UmSbh9R/qH6KaLDp+b3e61hiCkZEEcqQDQ4fIPvFFo6N/wCN3urjQApwp7NThpDfV7j6lXGQDn81y4lBJmsA2CR7lGX2TS5ASZkmdNBSOQDy9MMiQFQt0N0BYKbmUOZISgJ86Y56rGRIZCgLBkTC8KuXLroGkhcmgjooi5NzoNK5wukLgoiUhQDiVHm81wSXQCF65MeEiA//2Q==">
            <a:extLst>
              <a:ext uri="{FF2B5EF4-FFF2-40B4-BE49-F238E27FC236}">
                <a16:creationId xmlns:a16="http://schemas.microsoft.com/office/drawing/2014/main" id="{382A6F65-6446-42C6-8C17-7191B7D32F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" name="AutoShape 6" descr="data:image/jpeg;base64,/9j/4AAQSkZJRgABAQAAAQABAAD/2wCEAAkGBxQSEhUUEhQUFRQUFBUUFBUVFBUUFRUUFRQXFhQUFRUYHCggGBolHBUUITEhJSkrLi4vFx8zODMsNygtLisBCgoKDg0OGhAQFywcHBwsLCwsLCwsLCwsLCwsLCwsLCwsLCwsLCwsLCwsLCwsLCwsLCwrLCssLCsuLCs3LCwrK//AABEIAM0A9QMBIgACEQEDEQH/xAAbAAABBQEBAAAAAAAAAAAAAAAFAQIDBAYAB//EAEAQAAEDAgQDBgMFBwIGAwAAAAEAAgMEEQUSITETQVEGImFxgZEyobEUQlLR8AcVI2JyweFT8SUzgpKywiRDZP/EABgBAAMBAQAAAAAAAAAAAAAAAAABAgME/8QAIREBAQACAgIDAAMAAAAAAAAAAAECERIhMVEDQWETIjL/2gAMAwEAAhEDEQA/AA7EpakATwsXeRoTly5AcuSrkAiaWpy5ANASP2TkjrW12QEYTio2zsOx+qmyHoUFpGUwqSyY5MGOTU+yaQgyJxTU5OCkSJUiZEKROKagEKaU4pEA0pCnFNsmCJEpSIBE1PskIQRq5LZcgDC5KuWaiJUq5AckTl1kAlklkrzYXOwSB/EjaYvjN82b4WjkT+SSpLVetq2xC7jryA3KEDPUO72jeTRsPzKI/uthcS97nv52Fh5DwV+mpQzZPlJOlTD2s4NhI05DwGvutTBhotbceKCYZPYrWUjrgLLdtXljqANf2eaRdvdPht7fksvWUjo3WcLdDyPiCvUcl0PxPCmyNII8jzB6hXKwebJCreI0ZieWHlseoOxVVWRuVJdPV44NJ9l+1XbwzJwgLnMTbcC1reqD37DlyJ1WDuZSxVJc0tlc5gbzaW5tSfHKUMumXkiROSFMGpCnJpQDUickKYNKROSFANXJUiAaSuSkLkEMBKuSrNREoCUBKAkCWSgJQF0jrNJ8EGpVDeI7KNGg6rWYLhrcoDbWWWhiO602ATkbrPOuiY9KON4G+F3EjGl7ubuLcy38lTqZxZrh6jp68wt7PiLMtni97W0vryt4rN1PZwVD3PhLmW0cxzSAT18CiUp+htORcEbHVabDajqgE2ESU9r3Lb78vJXaSpsbeyKvzGvj6hPdqNVQw+ouiJ1VSubLHVY3tlSaNkA2OU+R1HzB91knLfdpheCTwF/Y3/NYJyrFNhq1jtcFH8tWR7j/ACsmvQKeaiOFu/hzuhZM0vaXND+I4NFwQfh7wVxnnfATih/4PS3/ANeT5PlWTY0kgAEk6AAXJPQAbr0eaeidh0R4Exh45YxgkAkbI7NrfNY3JPPmr2HUkOHPNm5I224k8gvJJJIbRwsI5NGpI6DxKekzPX08oOm+nmuJXp2H0D4p8SEcYdLl4kBLQS7iB7mtF9CM3zHgkpYovt9I18cP2kxSGpEYGRrshcx1hoH6H38kaP8AkeZNI01052108FZxeGNkhbFxcgA/5zQx9yLnQcui2XaqO1M41TI2VLp7U2UNa8wh4uZMvK17X/lRh9DA6vrJKhjXMhp6eQlwuG2YSTbraMJ6H8n28vqqOSPLxGOZmaHNzAjM07OF9woHC1r8xceI6jwXomKYg2qiw+qlDQ0Vb45Afhawy3Ad4ZWNPupu3bXOj+zu/jTyT56QMjIMcO2UvtY7OG/MX2ugubzIlddej4RFTUkb4uJC2qa4CSeWF0kLXEA8Jr9A23iRrcoI/AvstXDJWtbLBM9xBhGZr3EEtAYADbM5psBqEHM2SBuuXoXaPC31wJpZKWRkOYiKOMwysB+64O1vpzy6jZeeoVjltyRKuQoXShcE4LJTgE+yQIlhNEJHanTp1QSvS02fS9jyHVVK2IjukWN9R5IvUsDH90WLDfTmEVxrDvtNPxYReaIZi0bvaNSAOZteyNDlqwDwunHPZDa/FWsnyfCPu8s1t9Ubw512gj7wuFnO0eFcZpP3gSWn52UYTd7dkE8UqZXsa5jrZddt1ouxOMXAbIQ5xFz1v5cliOzOIC4ikvYkNN9weoW2hwiOJ4na7KWtOwFj+rJ5TR5TG46FO1VS0QOLRcA5T4HkfdZDCnBxsdHcvE9Fq8GpjLA9rhdzrnXYkm+qz0uH8B4uDw3Os1x3jd/puP4eh9POWeMk6glS1BabFE2VaqVNMLB9+SGV2IBnPXb1SgurFntFVgRSeIssWVfxKt4gA9/JUbLWOfI2ytx4nI2B9OCOG94e4W1zNtbXkNAqyRNNg2zFWfu405JEoqBI0WPw6a5thzQzFMYnqMvHkc8N+EGwA8bAb+KqkJpCeykjcYBjc09HWCR13Q0wDHjuvyjMbudzOn6uhX7O3f8AEIr7kS+p4bj76FDMJpqhzJ3QEhrIzxrODbxm9wQT3tiqNPUOjcHscWuabtc02IPgU08Z3D8RkcZnlxJcJHC5Nzo421PRWa7HqiV0pe//AJwY2QNAAcI/gv5a+5Q+R5cSSbkkkk8yTclNT2visfvCTgmC44RkEmUjZ4Frg8lcg7V1ccXCbO4MtYbFzR0a4i4QwRkgkAkC1yAbC+1zyUTgmWoKYL2mqKUOELwA85nBzQ8F1gL689Akru0tTNIyWSUl8ZzR2ADWG+4aBb3QvKksgajR1fbitkaWmUAEWJYxrXHSx7wGnos3ZKuQJJCJEq5Bi4TwmhOCyUkjbfQI9g1KWm9x5INTRknRFo3OZrqhNWcdw8uGdnxDXz8FX7OYtlNxoRo5vNFKWvBFj5KnieA5ncWnIbJ0PwuHQ+KafyjmI4MHjjQAa6vjHO+5b4+Cz2I0YIaWjz8wiHZ7HSx3DkBY4bsd7EtPMI7imHMqRmjcGSdfuu/qH9/qlcd9xph81w6vh5di+Bh1nt7klwQRzI2uETpDKLcQ3HyVmvw6pj1kjy9Dq5vuNEoZtnm5atazn/UT/ZReX27MbL+tJgdaALKzi1EJQ4cnix/P3QGjpmloyyFr3PsMwvpbQ2vpr4JcJxzMeHc3Y57C7Q6k2v7i6UlF+Pd5Yr1dhzm0zs57zGlwI/lC87nqzIbj4ev5L1GrwKolppWOkBc74PulwH3TppcLzWuonxPLJGlrhyOnqOo8VpMdOTLPvUu1YFLmSWXWTQXMuTU9ANKY5qkKjKYabsm69JiI/wDzg+nfWbjpnlpcGOLW7uDSWjzI0C0nY938DEGjnSH5Zh/daSlcaqmhhaKqla6PKOHE2SB4ItdzmguF/HLv6p6Z3LVrzErkQx/CHUk7oXuDiAHBzeYdtcHY+COdhPsmdxqWDNEOK2R8lmjKRYCPQOdudboi7l1tp8Aoo6emZRSECorI5XlvS7LAO6ECw82u6LypwIJB3BIPgRoQtlUftDnMheyKAC9gSy8hZfQF9+n1VX9oDi+WOZtjBNGHwkNa21/ja4gd519deqpnjuXv7ZVIlXJNTSuSpEwQrkq5AF2pwTGqaKMuOguslL9ENlpKeG4sR+uSCUkFjrr+vmtHRxdfh022/wAJxnlQ6fBn3vGQPMgBXcPo52/EWD/rvdEg0dVxp78008vbpsHbM20wYeYIPeaeocNlZw3DBELGRz7bXyg29BqoI8Ov94+6tsww/iPuU0W/q+5rXNLTZzSLEHW4VJuA0wNxCy/W1/qlbQ25n3+qtNph1PumW9eKazD6dpB4cYcNiGgFSxUsQfmbG3N1DQPmkZCArLTZNNyvtMsp24wgTxFwH8SMFzTzI5tWlsSoqhlxZFLG6rwtzUwoljFNwppGfhcbeR1CHlqzdm+kaemkJ5QRqY5PKJ4b2bqahuaKIln4iWsafLMRf0TG9B9FWyQ5xG4t4jDG/QHMw7t1Gnop6fGqiNuSOeVrRs0PIA8hyVGUZTY7g29RooiUDUPkkLiXOJcSbkkkknqSd00rkpTh00q6cVkNOKckGMP4jbjvNOtw08gbn3VJIUysIkSlIgESJyRAIuSrkwKBF6U20QcFEMOkubHl9FiYm06+qOYbW2GU9UGa3VXKNtiSnE2baFmV2w9tE+OP6frRVcLF90VbCDzVMb0WhtfVWJmuGrTdV+AORSxBw31VJSiV3Syf3uQ+f+F0TtVdbsmVqoHHmE9k/grNlFK1BbcCSlcE1rCn2Ql5b2/p8lTm/G0H1GhWWcV6H+02lHDik5h5Z6FpP/qvO3LOuvC7xJdOumJyDg/2QwtkjpZ59YKZnEe38ZsS1viO6bjnoFBjnaaepcRmMcWzYmEtaG7Wdb4j56eSk7KYvHCZYZweBUsyPI3aRcNcP+4/JXT2YpT3m4lAGcg7Lnt/TnufZUi/67ZempXyuDI2lz3GwaNytZ2mwGWWZkUTAfs1FFn1AAtnvrzcSD7KKoxmno43R0F3yvGV9S4WIHSMfr1Wnf2jghkpA1zTx2s+0PJBtGIiyO55d838LFBZZZb3p5bT0z5HBsbXPcdmtBJNtToEZwSjnaaloa1jmU73vbNFmdlaLkMDvhcQd0b7NUhjfiFPG9jZy0NgfnAu3M65a4bGzm7eHTQnU1kbpqkCRrnxYa6J77jvyWObzI/vZM8sr4YGHB5nwunbG4xN3foBpobX1PopsD7PyVWYsMbGMsHvkdlaC7Ro8SVra2jhq6WmyVsUEUUQbJG5w+MWuXNzC7rg79dN1Dg1dh0Zkoy5z4ZQ0vmkOVjpGHQWABY3+a/L1LLndMXiuHvp5XRSiz278wQdQ4HmCqi3eNRsMz5qqSmmnktFTwxuzRMB7rZZTya0EnX8rZyowDIJv/kU5ELmM0frIXW+Dra5v5HpoKmfsHXK5i2H8CUx8SOSwBLozmbcj4b9QqaSiLkqVBrmdW8Pfqh2vQqxRuIcPZRYbTQP2RKH9f7oPSuRWBykqOUjbbfkr/FQeF5tpzVpj/7K5WVgnErOW6Hwvta6J0845qpWekbWWVgE9FIZByTeOAbJlT2vKa655KZjwVzkEY1KQmmMpMh6oFBO1+CGqiaxhAc14cCdtiD9V5TimHvgeWSCxHsR1C91aF5v+02jdxY3gaFpF/HdTlGnxZfTDLk4xO6JDG7opbmErrpeGeia6M9CmHFyaSuyHoV2U9EGQJLJ2UpMp6JkaVyXKeiTKU9g1clsuyoBEqXKlsgG2SJ9lyA3JwZvRJLhIDCegJRVj02ukHCff8J+ixSysE3LmjeHd4202WcfDnG9jyI3XQySx/E4+D7XHk7oq0utpq3kVYhLj90+7fzWZgxGXoHeTrfVEKfEJf8ATf6Oaf7ppsamma7S7T7t/NWnMP4Ss9R1kpIABH9RC1EUug+aqMcunR/0n3UzYRvqElrpwCpFTMbZOTIypEy8OK4BckKCSBqGY7h4mjLSNRqEUCRw0SsE6rzF+Fjoo3YWOiP1LbPcOhKgkCwrplBDhY6JhwwIw5yhc5GzCJMOCrnDwjE7wAT0UnZ6rMWH1NWbZnvMcemzAQz/AMi8+gTnZZZaDcKwITxzSMItDoRY6kC5A9FWOHBbXsPQiCkbDJpPUtkqHMPxBpDWgEcrNMY8yVngbbp2aTjlbsIOHBIcMCM6FOyhLawT91hNOGhaKmpTIcrAXEC5AF7eajMSY2AjDQuOGBHDGE0tCNgC/dgXI0WhcjdCZtX4KHFKm8Th5fUJth1UGJD+GTdRFaCoir1PNbQofE66sMcrMWiDD90Dy0V6nYORI/XRCKYIlFH4oKwWpgBtzRSCVAo2OHNXYJnC1/16qpWVg9FIp2uQynlur8ZVM7EwKmBUAUoTI5cuSgIJIClTBolDkyZvH6MtdnGzvqg60/aL4B5rPWWOXVb4XpWc1R/ZyQSASBuQCQPMq6RyVBtHM1rmtmc1rnh5AtuLW135D2U6it2eENXh8hDm5XXy3Iym4HUi2gUXZqtnpadsEtI2WMvMsL3PyjV2YEtym9nag6cvNSYm6paJZBM4uezK7bUDkNNNzt1RXB6kVVBC9ur4BwpRzBaAL29j6lVOp0jK7vYRhNdK7GYpJTfixvitya3KXhrf+oD3KuU8zoop5mRNml+3upWtILgGCXLo3qddfHwUeCU3ExNjh8MDHveeQu0taL+ZJ9CmUvHhnnfDKGxzyvkLS0OF3OJuL7HX6Kt9dos76GJcOa+esbG1pcyKIMbs1kswd3tOmVrvUob2nkZR1NA9gBhdII5CLEEhwaXEjS/e+SHMpZWPme2eQGe3EIOriL2N+W52VOfD3vp205f3GScRnVrtdnb/AHibdUuUVxybDtLUfZgYqcZHSuMkrhvYmwAPLY+QHisoZXK/USvkOaV+Z1gCbAbeSrujU27aY46iEzFN4qeGXXGmSUbxFyTglcgAzMV8UlTX5m26rL8chWaSrubFacDG4nWVyN6p05VlsfRKmIQORGCRBY3EIlTPSAxCT1V2F55j9eSoU90UhH+E2dW6cK9GbKlGVZa5VGVWRKFICoG25lTCUKkpmMUir8ZOEl0BMSua5MCcEJqLEYc8ZHqPRZUsstiSsxUDvHzKzzjX4/SmuspXNG5TaKMSAyvdkp23Gbm8g2Ib4X0+iiYtLdRE9txYoHBRz0kxkpXCz/jY7VrvMLS/vXO0sZCI4+Rd8Z8bcvcodV1YYWg6l7g0eZNk514T5naanrpXMLTHFCHG7xEDdx8SU1zLK1iMIjeWi5AtvvsFRMxO490rfZ4yFMIKrvpwn0tewy8N5LBYkENzXPT6qVzh5pHtTEY6pXRBWMreijIb0+aZ7Vi0dEtgVMWjomloOyDRGIdVyc6FcgPKpoyruGMGW/O6Jy4fdD5KJ7Tdtx9Ctt7C7GSNvZEIasH4hZB46vlI0jxGoVuKUciCErFbG2AEd0gq1TAj9boJDK2+uhRKmf0cpoaWmJsr8TigFPVO07wKJw1J5kJSoygpG8qQuNt1RFa0bke6e2vb4n0umjjVxjrbqxxULjqy82a09ddPqpSHfeIb6p7LiICXqnCtAQl0jOb7+Wv0UReB8Bf/ANv5o2OI9HWHkCp21PVZ91XJbYDxJufZOZfdzi4+dh7BLkOAzVVlhZu5+SEPYnZ1HJIpt2rGaDO0czmU7yN7FFomh9HSuZrGIm7a2fYAk+N8/rdVKtgkYWu2IsgmF/bKMltO5skJJPDkBIF98pBuPp4Jy9aTlLvY1NIAP7DU+gCifBHE6KWsFi6VjKeD7xe54Ae8eF725W66KWPHqt3/ANUEX8waXH5n80E7Q0Mkro5A4vkY9j7u1+BwcB4C42RNQrutn9mBfOJLZ5C90Q+9w2NaMw6d4/MLO0VdEYp55b8KAtYQ34nOdbnyGrfdJXV8/wBtjqmtFms4ZjuSMp1cL+J1vbkFQoKoxS1Eb6YSU1Q8SBmf4HA33t3m6DTS1lV0n+0g7T0wjxJgZrHJSvlbfccv15qPDnRspo5ZWZnzguYL2axn3SfG1j6qh+8ZhXGoLARwXRNYHWDQbEa211HTmVDgOOVMMTYJIIpWx6Rvc4gho2BFje3XRHR6yX8CY+SraHREwBru+W9wyAd0XOh0zH0U+KSkxRGdjI6pziHRx2OlyG7E793nzKA9onVc5jkE2V0Ts8bY+61ptbbnoSNb6EhEKXHZnkPkpYGzAW4+pO1rhhGh35pdaPWW9lq4DG7K4jMALgG9iRsfFVnHxCV4JJJ1J1JO5J5lRlvgoawudy5MsuSMOZBpsmyUd/8AZEhCFxjCYAp8NVN2GDp8lp7XXcAJ7Nlv3PfmR5EpBg0o+GR3vda9sQU0cAT5UmSbh9R/qH6KaLDp+b3e61hiCkZEEcqQDQ4fIPvFFo6N/wCN3urjQApwp7NThpDfV7j6lXGQDn81y4lBJmsA2CR7lGX2TS5ASZkmdNBSOQDy9MMiQFQt0N0BYKbmUOZISgJ86Y56rGRIZCgLBkTC8KuXLroGkhcmgjooi5NzoNK5wukLgoiUhQDiVHm81wSXQCF65MeEiA//2Q==">
            <a:extLst>
              <a:ext uri="{FF2B5EF4-FFF2-40B4-BE49-F238E27FC236}">
                <a16:creationId xmlns:a16="http://schemas.microsoft.com/office/drawing/2014/main" id="{EDDF79E4-84FE-44B1-9058-56A27C7A0A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538288"/>
            <a:ext cx="3848100" cy="321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209FC9F1-4C30-45E4-AB5D-9796F874AA20}"/>
              </a:ext>
            </a:extLst>
          </p:cNvPr>
          <p:cNvSpPr txBox="1">
            <a:spLocks noChangeArrowheads="1"/>
          </p:cNvSpPr>
          <p:nvPr/>
        </p:nvSpPr>
        <p:spPr>
          <a:xfrm>
            <a:off x="1208705" y="206975"/>
            <a:ext cx="9293002" cy="13370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j-ea"/>
              <a:cs typeface="+mj-cs"/>
            </a:endParaRP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3F31D0F0-025B-46D9-8E8E-76F8029F7B77}"/>
              </a:ext>
            </a:extLst>
          </p:cNvPr>
          <p:cNvSpPr txBox="1">
            <a:spLocks noChangeArrowheads="1"/>
          </p:cNvSpPr>
          <p:nvPr/>
        </p:nvSpPr>
        <p:spPr>
          <a:xfrm>
            <a:off x="277890" y="4819052"/>
            <a:ext cx="11443010" cy="13370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287" y="1062037"/>
            <a:ext cx="9115425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92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Logo&#10;&#10;Description automatically generated">
            <a:extLst>
              <a:ext uri="{FF2B5EF4-FFF2-40B4-BE49-F238E27FC236}">
                <a16:creationId xmlns:a16="http://schemas.microsoft.com/office/drawing/2014/main" id="{AC986D25-16F2-47E8-B646-301F7E94BA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19" t="3981" r="5573" b="4214"/>
          <a:stretch/>
        </p:blipFill>
        <p:spPr>
          <a:xfrm>
            <a:off x="3229896" y="365263"/>
            <a:ext cx="5825613" cy="596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1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Custom 33">
      <a:dk1>
        <a:sysClr val="windowText" lastClr="000000"/>
      </a:dk1>
      <a:lt1>
        <a:srgbClr val="E7BF5F"/>
      </a:lt1>
      <a:dk2>
        <a:srgbClr val="363D46"/>
      </a:dk2>
      <a:lt2>
        <a:srgbClr val="E7BF5F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53772</TotalTime>
  <Words>414</Words>
  <Application>Microsoft Office PowerPoint</Application>
  <PresentationFormat>Widescreen</PresentationFormat>
  <Paragraphs>93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ＭＳ Ｐゴシック</vt:lpstr>
      <vt:lpstr>Aharoni</vt:lpstr>
      <vt:lpstr>Arial</vt:lpstr>
      <vt:lpstr>Calibri</vt:lpstr>
      <vt:lpstr>Century Gothic</vt:lpstr>
      <vt:lpstr>Georgia</vt:lpstr>
      <vt:lpstr>Segoe UI Black</vt:lpstr>
      <vt:lpstr>Times New Roman</vt:lpstr>
      <vt:lpstr>Trebuchet MS</vt:lpstr>
      <vt:lpstr>Wingdings</vt:lpstr>
      <vt:lpstr>Mesh</vt:lpstr>
      <vt:lpstr>FROM STRATEGY TO MONEY MAGENT</vt:lpstr>
      <vt:lpstr>PowerPoint Presentation</vt:lpstr>
      <vt:lpstr>SELF ASSESSMENT of where you are now </vt:lpstr>
      <vt:lpstr>PowerPoint Presentation</vt:lpstr>
      <vt:lpstr>2023 Strategic Planning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See yourself grow</dc:title>
  <dc:creator>Jennifer Oberhammer</dc:creator>
  <cp:lastModifiedBy>Jenn</cp:lastModifiedBy>
  <cp:revision>136</cp:revision>
  <dcterms:created xsi:type="dcterms:W3CDTF">2021-07-20T01:52:35Z</dcterms:created>
  <dcterms:modified xsi:type="dcterms:W3CDTF">2022-10-18T00:57:11Z</dcterms:modified>
</cp:coreProperties>
</file>